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0" r:id="rId4"/>
    <p:sldMasterId id="2147484026" r:id="rId5"/>
    <p:sldMasterId id="2147484091" r:id="rId6"/>
    <p:sldMasterId id="2147484104" r:id="rId7"/>
    <p:sldMasterId id="2147484117" r:id="rId8"/>
    <p:sldMasterId id="2147484144" r:id="rId9"/>
  </p:sldMasterIdLst>
  <p:notesMasterIdLst>
    <p:notesMasterId r:id="rId72"/>
  </p:notesMasterIdLst>
  <p:handoutMasterIdLst>
    <p:handoutMasterId r:id="rId73"/>
  </p:handoutMasterIdLst>
  <p:sldIdLst>
    <p:sldId id="289" r:id="rId10"/>
    <p:sldId id="2349" r:id="rId11"/>
    <p:sldId id="256" r:id="rId12"/>
    <p:sldId id="2356" r:id="rId13"/>
    <p:sldId id="269" r:id="rId14"/>
    <p:sldId id="2363" r:id="rId15"/>
    <p:sldId id="2367" r:id="rId16"/>
    <p:sldId id="2392" r:id="rId17"/>
    <p:sldId id="270" r:id="rId18"/>
    <p:sldId id="291" r:id="rId19"/>
    <p:sldId id="301" r:id="rId20"/>
    <p:sldId id="323" r:id="rId21"/>
    <p:sldId id="313" r:id="rId22"/>
    <p:sldId id="292" r:id="rId23"/>
    <p:sldId id="310" r:id="rId24"/>
    <p:sldId id="295" r:id="rId25"/>
    <p:sldId id="328" r:id="rId26"/>
    <p:sldId id="2355" r:id="rId27"/>
    <p:sldId id="277" r:id="rId28"/>
    <p:sldId id="263" r:id="rId29"/>
    <p:sldId id="315" r:id="rId30"/>
    <p:sldId id="2369" r:id="rId31"/>
    <p:sldId id="2362" r:id="rId32"/>
    <p:sldId id="2360" r:id="rId33"/>
    <p:sldId id="2390" r:id="rId34"/>
    <p:sldId id="2378" r:id="rId35"/>
    <p:sldId id="2379" r:id="rId36"/>
    <p:sldId id="2380" r:id="rId37"/>
    <p:sldId id="2381" r:id="rId38"/>
    <p:sldId id="2382" r:id="rId39"/>
    <p:sldId id="2383" r:id="rId40"/>
    <p:sldId id="2384" r:id="rId41"/>
    <p:sldId id="2385" r:id="rId42"/>
    <p:sldId id="2386" r:id="rId43"/>
    <p:sldId id="2387" r:id="rId44"/>
    <p:sldId id="2388" r:id="rId45"/>
    <p:sldId id="2389" r:id="rId46"/>
    <p:sldId id="271" r:id="rId47"/>
    <p:sldId id="2353" r:id="rId48"/>
    <p:sldId id="2354" r:id="rId49"/>
    <p:sldId id="275" r:id="rId50"/>
    <p:sldId id="288" r:id="rId51"/>
    <p:sldId id="305" r:id="rId52"/>
    <p:sldId id="2374" r:id="rId53"/>
    <p:sldId id="319" r:id="rId54"/>
    <p:sldId id="272" r:id="rId55"/>
    <p:sldId id="283" r:id="rId56"/>
    <p:sldId id="273" r:id="rId57"/>
    <p:sldId id="284" r:id="rId58"/>
    <p:sldId id="274" r:id="rId59"/>
    <p:sldId id="298" r:id="rId60"/>
    <p:sldId id="276" r:id="rId61"/>
    <p:sldId id="299" r:id="rId62"/>
    <p:sldId id="325" r:id="rId63"/>
    <p:sldId id="2391" r:id="rId64"/>
    <p:sldId id="2375" r:id="rId65"/>
    <p:sldId id="2376" r:id="rId66"/>
    <p:sldId id="278" r:id="rId67"/>
    <p:sldId id="2377" r:id="rId68"/>
    <p:sldId id="279" r:id="rId69"/>
    <p:sldId id="281" r:id="rId70"/>
    <p:sldId id="290"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823739-1A8D-68AB-0955-A661EB0599AE}" name="Tara Katamay-Smith" initials="TK" userId="S::tara.katamay-smith@ethree.com::2ab1c048-4762-4039-b2cf-5beb1656fa78" providerId="AD"/>
  <p188:author id="{65B99A40-3A42-911A-28E8-CB5744785645}" name="Fangxing Liu" initials="FL" userId="S::Fangxing.Liu@ethree.com::6921f94b-4210-4d7b-b992-8ea66dd4649c" providerId="AD"/>
  <p188:author id="{FB4FC09B-95A4-8328-7E81-D9A222B5F5DD}" name="Nick Schlag" initials="NS" userId="S::nick@ethree.com::b5bdee7c-135f-4ff4-9910-fec72e81cee6" providerId="AD"/>
  <p188:author id="{AD5D97F4-BACC-4F44-E1B5-B0707B8DA5E3}" name="Sumin Wang" initials="SW" userId="S::sumin.wang@ethree.com::658f5ed1-c4f2-44e9-b81b-8eb975a386ea" providerId="AD"/>
  <p188:author id="{272DCAFB-3F16-225E-5F8D-5ECCF6C7C89C}" name="Fangxing Liu" initials="FL" userId="S::fangxing.liu@ethree.com::6921f94b-4210-4d7b-b992-8ea66dd4649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derick Go" initials="RG" lastIdx="1" clrIdx="0">
    <p:extLst>
      <p:ext uri="{19B8F6BF-5375-455C-9EA6-DF929625EA0E}">
        <p15:presenceInfo xmlns:p15="http://schemas.microsoft.com/office/powerpoint/2012/main" userId="S::roderick@ethree.com::6820df96-2ef9-4479-871b-39e346d71162" providerId="AD"/>
      </p:ext>
    </p:extLst>
  </p:cmAuthor>
  <p:cmAuthor id="2" name="Jones IT" initials="JI" lastIdx="1" clrIdx="1">
    <p:extLst>
      <p:ext uri="{19B8F6BF-5375-455C-9EA6-DF929625EA0E}">
        <p15:presenceInfo xmlns:p15="http://schemas.microsoft.com/office/powerpoint/2012/main" userId="S::jonesit@ethree.com::539d807a-4cbb-4e9f-ab98-650af0a886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5F31"/>
    <a:srgbClr val="B4BCED"/>
    <a:srgbClr val="015071"/>
    <a:srgbClr val="034E6E"/>
    <a:srgbClr val="1A475F"/>
    <a:srgbClr val="0C2B3D"/>
    <a:srgbClr val="113A53"/>
    <a:srgbClr val="5F5F5F"/>
    <a:srgbClr val="6E6E6E"/>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B13226-EAB2-4193-B105-93699A0070C3}" v="4" dt="2022-07-21T01:37:08.061"/>
    <p1510:client id="{2C785B2A-FB8B-47FE-9E96-35C2C366A7C7}" v="36" dt="2022-06-30T07:05:38.672"/>
    <p1510:client id="{3DFD86C3-BE2D-4FED-80AF-65A45CDC447A}" v="12" dt="2022-06-30T15:44:19.841"/>
    <p1510:client id="{80C5C5D6-F6E2-4AEE-9368-04636BE338E6}" v="9" dt="2022-06-30T02:08:07.900"/>
    <p1510:client id="{CC942863-12F8-45F8-B6E0-63123D8EF532}" v="2" vWet="4" dt="2022-06-30T14:55:01.899"/>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notesMaster" Target="notesMasters/notesMaster1.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handoutMaster" Target="handoutMasters/handoutMaster1.xml"/><Relationship Id="rId78" Type="http://schemas.openxmlformats.org/officeDocument/2006/relationships/tableStyles" Target="tableStyle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paro Nieto" userId="S::amparo.nieto@ethree.com::b89129bb-8931-49c6-a20f-9c376be22159" providerId="AD" clId="Web-{2C785B2A-FB8B-47FE-9E96-35C2C366A7C7}"/>
    <pc:docChg chg="modSld">
      <pc:chgData name="Amparo Nieto" userId="S::amparo.nieto@ethree.com::b89129bb-8931-49c6-a20f-9c376be22159" providerId="AD" clId="Web-{2C785B2A-FB8B-47FE-9E96-35C2C366A7C7}" dt="2022-06-30T07:05:38.672" v="29" actId="14100"/>
      <pc:docMkLst>
        <pc:docMk/>
      </pc:docMkLst>
      <pc:sldChg chg="modSp">
        <pc:chgData name="Amparo Nieto" userId="S::amparo.nieto@ethree.com::b89129bb-8931-49c6-a20f-9c376be22159" providerId="AD" clId="Web-{2C785B2A-FB8B-47FE-9E96-35C2C366A7C7}" dt="2022-06-30T07:05:38.672" v="29" actId="14100"/>
        <pc:sldMkLst>
          <pc:docMk/>
          <pc:sldMk cId="1428082733" sldId="295"/>
        </pc:sldMkLst>
        <pc:spChg chg="mod">
          <ac:chgData name="Amparo Nieto" userId="S::amparo.nieto@ethree.com::b89129bb-8931-49c6-a20f-9c376be22159" providerId="AD" clId="Web-{2C785B2A-FB8B-47FE-9E96-35C2C366A7C7}" dt="2022-06-30T07:05:38.672" v="29" actId="14100"/>
          <ac:spMkLst>
            <pc:docMk/>
            <pc:sldMk cId="1428082733" sldId="295"/>
            <ac:spMk id="4" creationId="{7667868D-AE27-5A42-0E44-ECA368A09DD5}"/>
          </ac:spMkLst>
        </pc:spChg>
        <pc:spChg chg="mod">
          <ac:chgData name="Amparo Nieto" userId="S::amparo.nieto@ethree.com::b89129bb-8931-49c6-a20f-9c376be22159" providerId="AD" clId="Web-{2C785B2A-FB8B-47FE-9E96-35C2C366A7C7}" dt="2022-06-30T06:59:41.454" v="3" actId="1076"/>
          <ac:spMkLst>
            <pc:docMk/>
            <pc:sldMk cId="1428082733" sldId="295"/>
            <ac:spMk id="7" creationId="{1C611AE5-EC0E-4E11-54D5-F6DA4F438FDA}"/>
          </ac:spMkLst>
        </pc:spChg>
        <pc:spChg chg="mod">
          <ac:chgData name="Amparo Nieto" userId="S::amparo.nieto@ethree.com::b89129bb-8931-49c6-a20f-9c376be22159" providerId="AD" clId="Web-{2C785B2A-FB8B-47FE-9E96-35C2C366A7C7}" dt="2022-06-30T06:59:41.454" v="4" actId="1076"/>
          <ac:spMkLst>
            <pc:docMk/>
            <pc:sldMk cId="1428082733" sldId="295"/>
            <ac:spMk id="9" creationId="{F5C017DD-C788-6833-C754-D3BA922AAE8F}"/>
          </ac:spMkLst>
        </pc:spChg>
        <pc:spChg chg="mod">
          <ac:chgData name="Amparo Nieto" userId="S::amparo.nieto@ethree.com::b89129bb-8931-49c6-a20f-9c376be22159" providerId="AD" clId="Web-{2C785B2A-FB8B-47FE-9E96-35C2C366A7C7}" dt="2022-06-30T06:59:41.454" v="5" actId="1076"/>
          <ac:spMkLst>
            <pc:docMk/>
            <pc:sldMk cId="1428082733" sldId="295"/>
            <ac:spMk id="10" creationId="{310B673A-4DB4-A2C9-0A54-36AB4B5EF1BE}"/>
          </ac:spMkLst>
        </pc:spChg>
        <pc:picChg chg="mod">
          <ac:chgData name="Amparo Nieto" userId="S::amparo.nieto@ethree.com::b89129bb-8931-49c6-a20f-9c376be22159" providerId="AD" clId="Web-{2C785B2A-FB8B-47FE-9E96-35C2C366A7C7}" dt="2022-06-30T06:59:41.407" v="0" actId="1076"/>
          <ac:picMkLst>
            <pc:docMk/>
            <pc:sldMk cId="1428082733" sldId="295"/>
            <ac:picMk id="2" creationId="{31995E88-BC6C-9D87-530C-7CF70C818DAC}"/>
          </ac:picMkLst>
        </pc:picChg>
        <pc:picChg chg="mod">
          <ac:chgData name="Amparo Nieto" userId="S::amparo.nieto@ethree.com::b89129bb-8931-49c6-a20f-9c376be22159" providerId="AD" clId="Web-{2C785B2A-FB8B-47FE-9E96-35C2C366A7C7}" dt="2022-06-30T06:59:41.423" v="1" actId="1076"/>
          <ac:picMkLst>
            <pc:docMk/>
            <pc:sldMk cId="1428082733" sldId="295"/>
            <ac:picMk id="5" creationId="{98FB4C96-2C6F-D4A4-0EE5-9424A5EFEB7D}"/>
          </ac:picMkLst>
        </pc:picChg>
        <pc:picChg chg="mod">
          <ac:chgData name="Amparo Nieto" userId="S::amparo.nieto@ethree.com::b89129bb-8931-49c6-a20f-9c376be22159" providerId="AD" clId="Web-{2C785B2A-FB8B-47FE-9E96-35C2C366A7C7}" dt="2022-06-30T06:59:41.439" v="2" actId="1076"/>
          <ac:picMkLst>
            <pc:docMk/>
            <pc:sldMk cId="1428082733" sldId="295"/>
            <ac:picMk id="6" creationId="{DE44B106-5B6D-D06D-1579-397A305940F8}"/>
          </ac:picMkLst>
        </pc:picChg>
      </pc:sldChg>
      <pc:sldChg chg="modSp">
        <pc:chgData name="Amparo Nieto" userId="S::amparo.nieto@ethree.com::b89129bb-8931-49c6-a20f-9c376be22159" providerId="AD" clId="Web-{2C785B2A-FB8B-47FE-9E96-35C2C366A7C7}" dt="2022-06-30T07:05:31.188" v="27" actId="20577"/>
        <pc:sldMkLst>
          <pc:docMk/>
          <pc:sldMk cId="1171077948" sldId="315"/>
        </pc:sldMkLst>
        <pc:spChg chg="mod">
          <ac:chgData name="Amparo Nieto" userId="S::amparo.nieto@ethree.com::b89129bb-8931-49c6-a20f-9c376be22159" providerId="AD" clId="Web-{2C785B2A-FB8B-47FE-9E96-35C2C366A7C7}" dt="2022-06-30T07:05:31.188" v="27" actId="20577"/>
          <ac:spMkLst>
            <pc:docMk/>
            <pc:sldMk cId="1171077948" sldId="315"/>
            <ac:spMk id="4" creationId="{52DA6E09-9CC5-12EF-F05F-24A2FEC066A2}"/>
          </ac:spMkLst>
        </pc:spChg>
        <pc:graphicFrameChg chg="mod modGraphic">
          <ac:chgData name="Amparo Nieto" userId="S::amparo.nieto@ethree.com::b89129bb-8931-49c6-a20f-9c376be22159" providerId="AD" clId="Web-{2C785B2A-FB8B-47FE-9E96-35C2C366A7C7}" dt="2022-06-30T07:02:45.508" v="9"/>
          <ac:graphicFrameMkLst>
            <pc:docMk/>
            <pc:sldMk cId="1171077948" sldId="315"/>
            <ac:graphicFrameMk id="5" creationId="{3C2F7FB7-9042-E733-9567-14091977D212}"/>
          </ac:graphicFrameMkLst>
        </pc:graphicFrameChg>
      </pc:sldChg>
    </pc:docChg>
  </pc:docChgLst>
  <pc:docChgLst>
    <pc:chgData name="Sumin Wang" userId="658f5ed1-c4f2-44e9-b81b-8eb975a386ea" providerId="ADAL" clId="{CC942863-12F8-45F8-B6E0-63123D8EF532}"/>
    <pc:docChg chg="custSel modSld">
      <pc:chgData name="Sumin Wang" userId="658f5ed1-c4f2-44e9-b81b-8eb975a386ea" providerId="ADAL" clId="{CC942863-12F8-45F8-B6E0-63123D8EF532}" dt="2022-06-30T05:18:50.468" v="18" actId="478"/>
      <pc:docMkLst>
        <pc:docMk/>
      </pc:docMkLst>
      <pc:sldChg chg="addSp modSp mod">
        <pc:chgData name="Sumin Wang" userId="658f5ed1-c4f2-44e9-b81b-8eb975a386ea" providerId="ADAL" clId="{CC942863-12F8-45F8-B6E0-63123D8EF532}" dt="2022-06-30T03:45:02.887" v="8" actId="1076"/>
        <pc:sldMkLst>
          <pc:docMk/>
          <pc:sldMk cId="4024872188" sldId="292"/>
        </pc:sldMkLst>
        <pc:picChg chg="add mod">
          <ac:chgData name="Sumin Wang" userId="658f5ed1-c4f2-44e9-b81b-8eb975a386ea" providerId="ADAL" clId="{CC942863-12F8-45F8-B6E0-63123D8EF532}" dt="2022-06-30T03:45:02.887" v="8" actId="1076"/>
          <ac:picMkLst>
            <pc:docMk/>
            <pc:sldMk cId="4024872188" sldId="292"/>
            <ac:picMk id="9" creationId="{210037F9-4962-B5AB-00BD-6055EF632C21}"/>
          </ac:picMkLst>
        </pc:picChg>
        <pc:picChg chg="mod">
          <ac:chgData name="Sumin Wang" userId="658f5ed1-c4f2-44e9-b81b-8eb975a386ea" providerId="ADAL" clId="{CC942863-12F8-45F8-B6E0-63123D8EF532}" dt="2022-06-30T03:44:44.415" v="6" actId="1076"/>
          <ac:picMkLst>
            <pc:docMk/>
            <pc:sldMk cId="4024872188" sldId="292"/>
            <ac:picMk id="18" creationId="{3F981CCC-66CE-B42E-B87D-2CA0297A81C4}"/>
          </ac:picMkLst>
        </pc:picChg>
      </pc:sldChg>
      <pc:sldChg chg="addSp delSp modSp mod">
        <pc:chgData name="Sumin Wang" userId="658f5ed1-c4f2-44e9-b81b-8eb975a386ea" providerId="ADAL" clId="{CC942863-12F8-45F8-B6E0-63123D8EF532}" dt="2022-06-30T05:18:50.468" v="18" actId="478"/>
        <pc:sldMkLst>
          <pc:docMk/>
          <pc:sldMk cId="3777921010" sldId="301"/>
        </pc:sldMkLst>
        <pc:spChg chg="add del">
          <ac:chgData name="Sumin Wang" userId="658f5ed1-c4f2-44e9-b81b-8eb975a386ea" providerId="ADAL" clId="{CC942863-12F8-45F8-B6E0-63123D8EF532}" dt="2022-06-30T05:18:40.966" v="15" actId="478"/>
          <ac:spMkLst>
            <pc:docMk/>
            <pc:sldMk cId="3777921010" sldId="301"/>
            <ac:spMk id="6" creationId="{CDB973B6-24E7-B6B9-5BA9-9ACDEC817439}"/>
          </ac:spMkLst>
        </pc:spChg>
        <pc:spChg chg="add del mod">
          <ac:chgData name="Sumin Wang" userId="658f5ed1-c4f2-44e9-b81b-8eb975a386ea" providerId="ADAL" clId="{CC942863-12F8-45F8-B6E0-63123D8EF532}" dt="2022-06-30T05:18:38.855" v="14" actId="478"/>
          <ac:spMkLst>
            <pc:docMk/>
            <pc:sldMk cId="3777921010" sldId="301"/>
            <ac:spMk id="12" creationId="{1B8716E3-6EA2-C04F-4730-206BDB72F506}"/>
          </ac:spMkLst>
        </pc:spChg>
        <pc:spChg chg="add del mod">
          <ac:chgData name="Sumin Wang" userId="658f5ed1-c4f2-44e9-b81b-8eb975a386ea" providerId="ADAL" clId="{CC942863-12F8-45F8-B6E0-63123D8EF532}" dt="2022-06-30T05:18:50.468" v="18" actId="478"/>
          <ac:spMkLst>
            <pc:docMk/>
            <pc:sldMk cId="3777921010" sldId="301"/>
            <ac:spMk id="13" creationId="{3E8EF8FC-3F0F-E4C4-6A4C-898F4FF5F9B1}"/>
          </ac:spMkLst>
        </pc:spChg>
      </pc:sldChg>
      <pc:sldChg chg="modSp mod">
        <pc:chgData name="Sumin Wang" userId="658f5ed1-c4f2-44e9-b81b-8eb975a386ea" providerId="ADAL" clId="{CC942863-12F8-45F8-B6E0-63123D8EF532}" dt="2022-06-30T03:45:22.732" v="9" actId="1076"/>
        <pc:sldMkLst>
          <pc:docMk/>
          <pc:sldMk cId="2987142051" sldId="310"/>
        </pc:sldMkLst>
        <pc:picChg chg="mod">
          <ac:chgData name="Sumin Wang" userId="658f5ed1-c4f2-44e9-b81b-8eb975a386ea" providerId="ADAL" clId="{CC942863-12F8-45F8-B6E0-63123D8EF532}" dt="2022-06-30T03:45:22.732" v="9" actId="1076"/>
          <ac:picMkLst>
            <pc:docMk/>
            <pc:sldMk cId="2987142051" sldId="310"/>
            <ac:picMk id="12" creationId="{3506AFFC-29D4-3920-EA7F-365FF896DFD7}"/>
          </ac:picMkLst>
        </pc:picChg>
      </pc:sldChg>
      <pc:sldChg chg="modSp mod">
        <pc:chgData name="Sumin Wang" userId="658f5ed1-c4f2-44e9-b81b-8eb975a386ea" providerId="ADAL" clId="{CC942863-12F8-45F8-B6E0-63123D8EF532}" dt="2022-06-30T03:41:20.116" v="3" actId="20577"/>
        <pc:sldMkLst>
          <pc:docMk/>
          <pc:sldMk cId="2177929689" sldId="2349"/>
        </pc:sldMkLst>
        <pc:spChg chg="mod">
          <ac:chgData name="Sumin Wang" userId="658f5ed1-c4f2-44e9-b81b-8eb975a386ea" providerId="ADAL" clId="{CC942863-12F8-45F8-B6E0-63123D8EF532}" dt="2022-06-30T03:41:20.116" v="3" actId="20577"/>
          <ac:spMkLst>
            <pc:docMk/>
            <pc:sldMk cId="2177929689" sldId="2349"/>
            <ac:spMk id="2" creationId="{DD65F797-C243-438D-A9A1-A0C4E3C60B86}"/>
          </ac:spMkLst>
        </pc:spChg>
      </pc:sldChg>
    </pc:docChg>
  </pc:docChgLst>
  <pc:docChgLst>
    <pc:chgData name="Tara Katamay-Smith" userId="2ab1c048-4762-4039-b2cf-5beb1656fa78" providerId="ADAL" clId="{3DFD86C3-BE2D-4FED-80AF-65A45CDC447A}"/>
    <pc:docChg chg="modSld">
      <pc:chgData name="Tara Katamay-Smith" userId="2ab1c048-4762-4039-b2cf-5beb1656fa78" providerId="ADAL" clId="{3DFD86C3-BE2D-4FED-80AF-65A45CDC447A}" dt="2022-06-30T15:44:19.841" v="11" actId="1076"/>
      <pc:docMkLst>
        <pc:docMk/>
      </pc:docMkLst>
      <pc:sldChg chg="modSp mod">
        <pc:chgData name="Tara Katamay-Smith" userId="2ab1c048-4762-4039-b2cf-5beb1656fa78" providerId="ADAL" clId="{3DFD86C3-BE2D-4FED-80AF-65A45CDC447A}" dt="2022-06-30T14:55:01.988" v="2" actId="20577"/>
        <pc:sldMkLst>
          <pc:docMk/>
          <pc:sldMk cId="277474228" sldId="263"/>
        </pc:sldMkLst>
        <pc:spChg chg="mod">
          <ac:chgData name="Tara Katamay-Smith" userId="2ab1c048-4762-4039-b2cf-5beb1656fa78" providerId="ADAL" clId="{3DFD86C3-BE2D-4FED-80AF-65A45CDC447A}" dt="2022-06-30T14:55:01.988" v="2" actId="20577"/>
          <ac:spMkLst>
            <pc:docMk/>
            <pc:sldMk cId="277474228" sldId="263"/>
            <ac:spMk id="2" creationId="{131BB138-9F30-6999-9149-449F8E1512BF}"/>
          </ac:spMkLst>
        </pc:spChg>
      </pc:sldChg>
      <pc:sldChg chg="addSp modSp mod">
        <pc:chgData name="Tara Katamay-Smith" userId="2ab1c048-4762-4039-b2cf-5beb1656fa78" providerId="ADAL" clId="{3DFD86C3-BE2D-4FED-80AF-65A45CDC447A}" dt="2022-06-30T15:44:19.841" v="11" actId="1076"/>
        <pc:sldMkLst>
          <pc:docMk/>
          <pc:sldMk cId="2274469192" sldId="2368"/>
        </pc:sldMkLst>
        <pc:spChg chg="mod">
          <ac:chgData name="Tara Katamay-Smith" userId="2ab1c048-4762-4039-b2cf-5beb1656fa78" providerId="ADAL" clId="{3DFD86C3-BE2D-4FED-80AF-65A45CDC447A}" dt="2022-06-30T15:43:53.674" v="6" actId="14100"/>
          <ac:spMkLst>
            <pc:docMk/>
            <pc:sldMk cId="2274469192" sldId="2368"/>
            <ac:spMk id="2" creationId="{1AC15C53-7C2C-B529-90F2-0FA9B76F841B}"/>
          </ac:spMkLst>
        </pc:spChg>
        <pc:spChg chg="mod">
          <ac:chgData name="Tara Katamay-Smith" userId="2ab1c048-4762-4039-b2cf-5beb1656fa78" providerId="ADAL" clId="{3DFD86C3-BE2D-4FED-80AF-65A45CDC447A}" dt="2022-06-30T15:43:56.009" v="9" actId="20577"/>
          <ac:spMkLst>
            <pc:docMk/>
            <pc:sldMk cId="2274469192" sldId="2368"/>
            <ac:spMk id="10" creationId="{ADCB7693-B67F-3F2E-3C1D-C8E9904A9953}"/>
          </ac:spMkLst>
        </pc:spChg>
        <pc:picChg chg="add mod">
          <ac:chgData name="Tara Katamay-Smith" userId="2ab1c048-4762-4039-b2cf-5beb1656fa78" providerId="ADAL" clId="{3DFD86C3-BE2D-4FED-80AF-65A45CDC447A}" dt="2022-06-30T15:44:19.841" v="11" actId="1076"/>
          <ac:picMkLst>
            <pc:docMk/>
            <pc:sldMk cId="2274469192" sldId="2368"/>
            <ac:picMk id="4" creationId="{A5B8EC19-E5D5-2344-6E84-153D3D757064}"/>
          </ac:picMkLst>
        </pc:picChg>
        <pc:picChg chg="mod">
          <ac:chgData name="Tara Katamay-Smith" userId="2ab1c048-4762-4039-b2cf-5beb1656fa78" providerId="ADAL" clId="{3DFD86C3-BE2D-4FED-80AF-65A45CDC447A}" dt="2022-06-30T15:43:50.798" v="5" actId="1076"/>
          <ac:picMkLst>
            <pc:docMk/>
            <pc:sldMk cId="2274469192" sldId="2368"/>
            <ac:picMk id="11" creationId="{5F9501DE-13F9-E59A-544A-BC88B8433666}"/>
          </ac:picMkLst>
        </pc:picChg>
      </pc:sldChg>
    </pc:docChg>
  </pc:docChgLst>
  <pc:docChgLst>
    <pc:chgData name="Sumin Wang" userId="658f5ed1-c4f2-44e9-b81b-8eb975a386ea" providerId="ADAL" clId="{80C5C5D6-F6E2-4AEE-9368-04636BE338E6}"/>
    <pc:docChg chg="undo custSel addSld delSld modSld">
      <pc:chgData name="Sumin Wang" userId="658f5ed1-c4f2-44e9-b81b-8eb975a386ea" providerId="ADAL" clId="{80C5C5D6-F6E2-4AEE-9368-04636BE338E6}" dt="2022-06-30T02:31:13.546" v="135"/>
      <pc:docMkLst>
        <pc:docMk/>
      </pc:docMkLst>
      <pc:sldChg chg="del">
        <pc:chgData name="Sumin Wang" userId="658f5ed1-c4f2-44e9-b81b-8eb975a386ea" providerId="ADAL" clId="{80C5C5D6-F6E2-4AEE-9368-04636BE338E6}" dt="2022-06-30T01:42:08.314" v="0" actId="47"/>
        <pc:sldMkLst>
          <pc:docMk/>
          <pc:sldMk cId="1724470714" sldId="257"/>
        </pc:sldMkLst>
      </pc:sldChg>
      <pc:sldChg chg="del">
        <pc:chgData name="Sumin Wang" userId="658f5ed1-c4f2-44e9-b81b-8eb975a386ea" providerId="ADAL" clId="{80C5C5D6-F6E2-4AEE-9368-04636BE338E6}" dt="2022-06-30T01:49:44.754" v="8" actId="47"/>
        <pc:sldMkLst>
          <pc:docMk/>
          <pc:sldMk cId="2681249791" sldId="262"/>
        </pc:sldMkLst>
      </pc:sldChg>
      <pc:sldChg chg="delCm">
        <pc:chgData name="Sumin Wang" userId="658f5ed1-c4f2-44e9-b81b-8eb975a386ea" providerId="ADAL" clId="{80C5C5D6-F6E2-4AEE-9368-04636BE338E6}" dt="2022-06-30T02:30:27.917" v="133"/>
        <pc:sldMkLst>
          <pc:docMk/>
          <pc:sldMk cId="277474228" sldId="263"/>
        </pc:sldMkLst>
      </pc:sldChg>
      <pc:sldChg chg="del">
        <pc:chgData name="Sumin Wang" userId="658f5ed1-c4f2-44e9-b81b-8eb975a386ea" providerId="ADAL" clId="{80C5C5D6-F6E2-4AEE-9368-04636BE338E6}" dt="2022-06-30T01:49:50.665" v="9" actId="47"/>
        <pc:sldMkLst>
          <pc:docMk/>
          <pc:sldMk cId="4255200277" sldId="266"/>
        </pc:sldMkLst>
      </pc:sldChg>
      <pc:sldChg chg="del">
        <pc:chgData name="Sumin Wang" userId="658f5ed1-c4f2-44e9-b81b-8eb975a386ea" providerId="ADAL" clId="{80C5C5D6-F6E2-4AEE-9368-04636BE338E6}" dt="2022-06-30T01:49:50.665" v="9" actId="47"/>
        <pc:sldMkLst>
          <pc:docMk/>
          <pc:sldMk cId="3654364264" sldId="268"/>
        </pc:sldMkLst>
      </pc:sldChg>
      <pc:sldChg chg="modSp mod">
        <pc:chgData name="Sumin Wang" userId="658f5ed1-c4f2-44e9-b81b-8eb975a386ea" providerId="ADAL" clId="{80C5C5D6-F6E2-4AEE-9368-04636BE338E6}" dt="2022-06-30T02:01:22.649" v="82" actId="20577"/>
        <pc:sldMkLst>
          <pc:docMk/>
          <pc:sldMk cId="102303386" sldId="277"/>
        </pc:sldMkLst>
        <pc:spChg chg="mod">
          <ac:chgData name="Sumin Wang" userId="658f5ed1-c4f2-44e9-b81b-8eb975a386ea" providerId="ADAL" clId="{80C5C5D6-F6E2-4AEE-9368-04636BE338E6}" dt="2022-06-30T02:01:22.649" v="82" actId="20577"/>
          <ac:spMkLst>
            <pc:docMk/>
            <pc:sldMk cId="102303386" sldId="277"/>
            <ac:spMk id="2" creationId="{9E789E8B-E6D9-2105-E2A5-458562C28FF5}"/>
          </ac:spMkLst>
        </pc:spChg>
      </pc:sldChg>
      <pc:sldChg chg="del">
        <pc:chgData name="Sumin Wang" userId="658f5ed1-c4f2-44e9-b81b-8eb975a386ea" providerId="ADAL" clId="{80C5C5D6-F6E2-4AEE-9368-04636BE338E6}" dt="2022-06-30T01:49:59.334" v="11" actId="47"/>
        <pc:sldMkLst>
          <pc:docMk/>
          <pc:sldMk cId="544705853" sldId="278"/>
        </pc:sldMkLst>
      </pc:sldChg>
      <pc:sldChg chg="add del">
        <pc:chgData name="Sumin Wang" userId="658f5ed1-c4f2-44e9-b81b-8eb975a386ea" providerId="ADAL" clId="{80C5C5D6-F6E2-4AEE-9368-04636BE338E6}" dt="2022-06-30T01:50:41.581" v="26"/>
        <pc:sldMkLst>
          <pc:docMk/>
          <pc:sldMk cId="2961505090" sldId="278"/>
        </pc:sldMkLst>
      </pc:sldChg>
      <pc:sldChg chg="add del">
        <pc:chgData name="Sumin Wang" userId="658f5ed1-c4f2-44e9-b81b-8eb975a386ea" providerId="ADAL" clId="{80C5C5D6-F6E2-4AEE-9368-04636BE338E6}" dt="2022-06-30T01:50:41.581" v="26"/>
        <pc:sldMkLst>
          <pc:docMk/>
          <pc:sldMk cId="645718678" sldId="279"/>
        </pc:sldMkLst>
      </pc:sldChg>
      <pc:sldChg chg="add del">
        <pc:chgData name="Sumin Wang" userId="658f5ed1-c4f2-44e9-b81b-8eb975a386ea" providerId="ADAL" clId="{80C5C5D6-F6E2-4AEE-9368-04636BE338E6}" dt="2022-06-30T01:50:41.581" v="26"/>
        <pc:sldMkLst>
          <pc:docMk/>
          <pc:sldMk cId="426777208" sldId="281"/>
        </pc:sldMkLst>
      </pc:sldChg>
      <pc:sldChg chg="del">
        <pc:chgData name="Sumin Wang" userId="658f5ed1-c4f2-44e9-b81b-8eb975a386ea" providerId="ADAL" clId="{80C5C5D6-F6E2-4AEE-9368-04636BE338E6}" dt="2022-06-30T01:50:01.795" v="12" actId="47"/>
        <pc:sldMkLst>
          <pc:docMk/>
          <pc:sldMk cId="3902442971" sldId="281"/>
        </pc:sldMkLst>
      </pc:sldChg>
      <pc:sldChg chg="delCm">
        <pc:chgData name="Sumin Wang" userId="658f5ed1-c4f2-44e9-b81b-8eb975a386ea" providerId="ADAL" clId="{80C5C5D6-F6E2-4AEE-9368-04636BE338E6}" dt="2022-06-30T01:49:10.599" v="5"/>
        <pc:sldMkLst>
          <pc:docMk/>
          <pc:sldMk cId="1294781355" sldId="284"/>
        </pc:sldMkLst>
      </pc:sldChg>
      <pc:sldChg chg="del">
        <pc:chgData name="Sumin Wang" userId="658f5ed1-c4f2-44e9-b81b-8eb975a386ea" providerId="ADAL" clId="{80C5C5D6-F6E2-4AEE-9368-04636BE338E6}" dt="2022-06-30T01:49:34.319" v="7" actId="47"/>
        <pc:sldMkLst>
          <pc:docMk/>
          <pc:sldMk cId="3036877679" sldId="286"/>
        </pc:sldMkLst>
      </pc:sldChg>
      <pc:sldChg chg="delCm">
        <pc:chgData name="Sumin Wang" userId="658f5ed1-c4f2-44e9-b81b-8eb975a386ea" providerId="ADAL" clId="{80C5C5D6-F6E2-4AEE-9368-04636BE338E6}" dt="2022-06-30T01:49:14.861" v="6"/>
        <pc:sldMkLst>
          <pc:docMk/>
          <pc:sldMk cId="1456694676" sldId="298"/>
        </pc:sldMkLst>
      </pc:sldChg>
      <pc:sldChg chg="del">
        <pc:chgData name="Sumin Wang" userId="658f5ed1-c4f2-44e9-b81b-8eb975a386ea" providerId="ADAL" clId="{80C5C5D6-F6E2-4AEE-9368-04636BE338E6}" dt="2022-06-30T01:50:13.010" v="17" actId="47"/>
        <pc:sldMkLst>
          <pc:docMk/>
          <pc:sldMk cId="497970882" sldId="300"/>
        </pc:sldMkLst>
      </pc:sldChg>
      <pc:sldChg chg="del">
        <pc:chgData name="Sumin Wang" userId="658f5ed1-c4f2-44e9-b81b-8eb975a386ea" providerId="ADAL" clId="{80C5C5D6-F6E2-4AEE-9368-04636BE338E6}" dt="2022-06-30T01:49:53.073" v="10" actId="47"/>
        <pc:sldMkLst>
          <pc:docMk/>
          <pc:sldMk cId="2133039415" sldId="312"/>
        </pc:sldMkLst>
      </pc:sldChg>
      <pc:sldChg chg="modSp mod">
        <pc:chgData name="Sumin Wang" userId="658f5ed1-c4f2-44e9-b81b-8eb975a386ea" providerId="ADAL" clId="{80C5C5D6-F6E2-4AEE-9368-04636BE338E6}" dt="2022-06-30T01:48:58.790" v="4" actId="732"/>
        <pc:sldMkLst>
          <pc:docMk/>
          <pc:sldMk cId="1598620132" sldId="319"/>
        </pc:sldMkLst>
        <pc:picChg chg="mod modCrop">
          <ac:chgData name="Sumin Wang" userId="658f5ed1-c4f2-44e9-b81b-8eb975a386ea" providerId="ADAL" clId="{80C5C5D6-F6E2-4AEE-9368-04636BE338E6}" dt="2022-06-30T01:48:58.790" v="4" actId="732"/>
          <ac:picMkLst>
            <pc:docMk/>
            <pc:sldMk cId="1598620132" sldId="319"/>
            <ac:picMk id="4" creationId="{9722ACE3-1194-3E43-B263-341A7016031E}"/>
          </ac:picMkLst>
        </pc:picChg>
      </pc:sldChg>
      <pc:sldChg chg="del">
        <pc:chgData name="Sumin Wang" userId="658f5ed1-c4f2-44e9-b81b-8eb975a386ea" providerId="ADAL" clId="{80C5C5D6-F6E2-4AEE-9368-04636BE338E6}" dt="2022-06-30T01:50:10.791" v="15" actId="47"/>
        <pc:sldMkLst>
          <pc:docMk/>
          <pc:sldMk cId="3430735818" sldId="327"/>
        </pc:sldMkLst>
      </pc:sldChg>
      <pc:sldChg chg="delCm">
        <pc:chgData name="Sumin Wang" userId="658f5ed1-c4f2-44e9-b81b-8eb975a386ea" providerId="ADAL" clId="{80C5C5D6-F6E2-4AEE-9368-04636BE338E6}" dt="2022-06-30T02:31:13.546" v="135"/>
        <pc:sldMkLst>
          <pc:docMk/>
          <pc:sldMk cId="3606637506" sldId="2353"/>
        </pc:sldMkLst>
      </pc:sldChg>
      <pc:sldChg chg="modSp mod">
        <pc:chgData name="Sumin Wang" userId="658f5ed1-c4f2-44e9-b81b-8eb975a386ea" providerId="ADAL" clId="{80C5C5D6-F6E2-4AEE-9368-04636BE338E6}" dt="2022-06-30T01:42:19.253" v="3" actId="2710"/>
        <pc:sldMkLst>
          <pc:docMk/>
          <pc:sldMk cId="2211621263" sldId="2356"/>
        </pc:sldMkLst>
        <pc:graphicFrameChg chg="modGraphic">
          <ac:chgData name="Sumin Wang" userId="658f5ed1-c4f2-44e9-b81b-8eb975a386ea" providerId="ADAL" clId="{80C5C5D6-F6E2-4AEE-9368-04636BE338E6}" dt="2022-06-30T01:42:19.253" v="3" actId="2710"/>
          <ac:graphicFrameMkLst>
            <pc:docMk/>
            <pc:sldMk cId="2211621263" sldId="2356"/>
            <ac:graphicFrameMk id="3" creationId="{91A6C8CC-C49F-6DD4-F4E0-AC6C8071FE4D}"/>
          </ac:graphicFrameMkLst>
        </pc:graphicFrameChg>
      </pc:sldChg>
      <pc:sldChg chg="del">
        <pc:chgData name="Sumin Wang" userId="658f5ed1-c4f2-44e9-b81b-8eb975a386ea" providerId="ADAL" clId="{80C5C5D6-F6E2-4AEE-9368-04636BE338E6}" dt="2022-06-30T01:50:02.746" v="13" actId="47"/>
        <pc:sldMkLst>
          <pc:docMk/>
          <pc:sldMk cId="2837750266" sldId="2358"/>
        </pc:sldMkLst>
      </pc:sldChg>
      <pc:sldChg chg="delCm">
        <pc:chgData name="Sumin Wang" userId="658f5ed1-c4f2-44e9-b81b-8eb975a386ea" providerId="ADAL" clId="{80C5C5D6-F6E2-4AEE-9368-04636BE338E6}" dt="2022-06-30T02:30:57.478" v="134"/>
        <pc:sldMkLst>
          <pc:docMk/>
          <pc:sldMk cId="2699900661" sldId="2360"/>
        </pc:sldMkLst>
      </pc:sldChg>
      <pc:sldChg chg="add del">
        <pc:chgData name="Sumin Wang" userId="658f5ed1-c4f2-44e9-b81b-8eb975a386ea" providerId="ADAL" clId="{80C5C5D6-F6E2-4AEE-9368-04636BE338E6}" dt="2022-06-30T02:08:06.094" v="128" actId="2696"/>
        <pc:sldMkLst>
          <pc:docMk/>
          <pc:sldMk cId="1182616433" sldId="2361"/>
        </pc:sldMkLst>
      </pc:sldChg>
      <pc:sldChg chg="del delCm">
        <pc:chgData name="Sumin Wang" userId="658f5ed1-c4f2-44e9-b81b-8eb975a386ea" providerId="ADAL" clId="{80C5C5D6-F6E2-4AEE-9368-04636BE338E6}" dt="2022-06-30T02:07:58.902" v="126" actId="2696"/>
        <pc:sldMkLst>
          <pc:docMk/>
          <pc:sldMk cId="2337664769" sldId="2361"/>
        </pc:sldMkLst>
      </pc:sldChg>
      <pc:sldChg chg="add">
        <pc:chgData name="Sumin Wang" userId="658f5ed1-c4f2-44e9-b81b-8eb975a386ea" providerId="ADAL" clId="{80C5C5D6-F6E2-4AEE-9368-04636BE338E6}" dt="2022-06-30T02:08:07.895" v="129"/>
        <pc:sldMkLst>
          <pc:docMk/>
          <pc:sldMk cId="2782119012" sldId="2361"/>
        </pc:sldMkLst>
      </pc:sldChg>
      <pc:sldChg chg="del">
        <pc:chgData name="Sumin Wang" userId="658f5ed1-c4f2-44e9-b81b-8eb975a386ea" providerId="ADAL" clId="{80C5C5D6-F6E2-4AEE-9368-04636BE338E6}" dt="2022-06-30T01:50:06.591" v="14" actId="47"/>
        <pc:sldMkLst>
          <pc:docMk/>
          <pc:sldMk cId="907692730" sldId="2365"/>
        </pc:sldMkLst>
      </pc:sldChg>
      <pc:sldChg chg="del">
        <pc:chgData name="Sumin Wang" userId="658f5ed1-c4f2-44e9-b81b-8eb975a386ea" providerId="ADAL" clId="{80C5C5D6-F6E2-4AEE-9368-04636BE338E6}" dt="2022-06-30T01:50:11.774" v="16" actId="47"/>
        <pc:sldMkLst>
          <pc:docMk/>
          <pc:sldMk cId="489142074" sldId="2366"/>
        </pc:sldMkLst>
      </pc:sldChg>
      <pc:sldChg chg="del">
        <pc:chgData name="Sumin Wang" userId="658f5ed1-c4f2-44e9-b81b-8eb975a386ea" providerId="ADAL" clId="{80C5C5D6-F6E2-4AEE-9368-04636BE338E6}" dt="2022-06-30T02:07:58.902" v="126" actId="2696"/>
        <pc:sldMkLst>
          <pc:docMk/>
          <pc:sldMk cId="28656098" sldId="2368"/>
        </pc:sldMkLst>
      </pc:sldChg>
      <pc:sldChg chg="add del">
        <pc:chgData name="Sumin Wang" userId="658f5ed1-c4f2-44e9-b81b-8eb975a386ea" providerId="ADAL" clId="{80C5C5D6-F6E2-4AEE-9368-04636BE338E6}" dt="2022-06-30T02:08:06.094" v="128" actId="2696"/>
        <pc:sldMkLst>
          <pc:docMk/>
          <pc:sldMk cId="1537839314" sldId="2368"/>
        </pc:sldMkLst>
      </pc:sldChg>
      <pc:sldChg chg="add">
        <pc:chgData name="Sumin Wang" userId="658f5ed1-c4f2-44e9-b81b-8eb975a386ea" providerId="ADAL" clId="{80C5C5D6-F6E2-4AEE-9368-04636BE338E6}" dt="2022-06-30T02:08:07.895" v="129"/>
        <pc:sldMkLst>
          <pc:docMk/>
          <pc:sldMk cId="2274469192" sldId="2368"/>
        </pc:sldMkLst>
      </pc:sldChg>
      <pc:sldChg chg="modSp add del mod">
        <pc:chgData name="Sumin Wang" userId="658f5ed1-c4f2-44e9-b81b-8eb975a386ea" providerId="ADAL" clId="{80C5C5D6-F6E2-4AEE-9368-04636BE338E6}" dt="2022-06-30T01:50:41.581" v="26"/>
        <pc:sldMkLst>
          <pc:docMk/>
          <pc:sldMk cId="4240916333" sldId="2375"/>
        </pc:sldMkLst>
        <pc:spChg chg="mod">
          <ac:chgData name="Sumin Wang" userId="658f5ed1-c4f2-44e9-b81b-8eb975a386ea" providerId="ADAL" clId="{80C5C5D6-F6E2-4AEE-9368-04636BE338E6}" dt="2022-06-30T01:50:41.581" v="26"/>
          <ac:spMkLst>
            <pc:docMk/>
            <pc:sldMk cId="4240916333" sldId="2375"/>
            <ac:spMk id="2" creationId="{00000000-0000-0000-0000-000000000000}"/>
          </ac:spMkLst>
        </pc:spChg>
        <pc:spChg chg="mod">
          <ac:chgData name="Sumin Wang" userId="658f5ed1-c4f2-44e9-b81b-8eb975a386ea" providerId="ADAL" clId="{80C5C5D6-F6E2-4AEE-9368-04636BE338E6}" dt="2022-06-30T01:50:41.581" v="26"/>
          <ac:spMkLst>
            <pc:docMk/>
            <pc:sldMk cId="4240916333" sldId="2375"/>
            <ac:spMk id="3" creationId="{00000000-0000-0000-0000-000000000000}"/>
          </ac:spMkLst>
        </pc:spChg>
      </pc:sldChg>
      <pc:sldChg chg="add del">
        <pc:chgData name="Sumin Wang" userId="658f5ed1-c4f2-44e9-b81b-8eb975a386ea" providerId="ADAL" clId="{80C5C5D6-F6E2-4AEE-9368-04636BE338E6}" dt="2022-06-30T01:50:41.581" v="26"/>
        <pc:sldMkLst>
          <pc:docMk/>
          <pc:sldMk cId="2895153010" sldId="2376"/>
        </pc:sldMkLst>
      </pc:sldChg>
      <pc:sldChg chg="add del">
        <pc:chgData name="Sumin Wang" userId="658f5ed1-c4f2-44e9-b81b-8eb975a386ea" providerId="ADAL" clId="{80C5C5D6-F6E2-4AEE-9368-04636BE338E6}" dt="2022-06-30T01:50:41.581" v="26"/>
        <pc:sldMkLst>
          <pc:docMk/>
          <pc:sldMk cId="2991061676" sldId="2377"/>
        </pc:sldMkLst>
      </pc:sldChg>
      <pc:sldChg chg="addSp modSp new mod">
        <pc:chgData name="Sumin Wang" userId="658f5ed1-c4f2-44e9-b81b-8eb975a386ea" providerId="ADAL" clId="{80C5C5D6-F6E2-4AEE-9368-04636BE338E6}" dt="2022-06-30T01:55:06.697" v="30" actId="14100"/>
        <pc:sldMkLst>
          <pc:docMk/>
          <pc:sldMk cId="3641063261" sldId="2378"/>
        </pc:sldMkLst>
        <pc:picChg chg="add mod">
          <ac:chgData name="Sumin Wang" userId="658f5ed1-c4f2-44e9-b81b-8eb975a386ea" providerId="ADAL" clId="{80C5C5D6-F6E2-4AEE-9368-04636BE338E6}" dt="2022-06-30T01:55:06.697" v="30" actId="14100"/>
          <ac:picMkLst>
            <pc:docMk/>
            <pc:sldMk cId="3641063261" sldId="2378"/>
            <ac:picMk id="5" creationId="{A6D34B54-BADD-E8B8-53FF-D6E336C7B479}"/>
          </ac:picMkLst>
        </pc:picChg>
      </pc:sldChg>
      <pc:sldChg chg="addSp modSp new mod">
        <pc:chgData name="Sumin Wang" userId="658f5ed1-c4f2-44e9-b81b-8eb975a386ea" providerId="ADAL" clId="{80C5C5D6-F6E2-4AEE-9368-04636BE338E6}" dt="2022-06-30T01:55:42.223" v="34" actId="14100"/>
        <pc:sldMkLst>
          <pc:docMk/>
          <pc:sldMk cId="3578196794" sldId="2379"/>
        </pc:sldMkLst>
        <pc:picChg chg="add mod">
          <ac:chgData name="Sumin Wang" userId="658f5ed1-c4f2-44e9-b81b-8eb975a386ea" providerId="ADAL" clId="{80C5C5D6-F6E2-4AEE-9368-04636BE338E6}" dt="2022-06-30T01:55:42.223" v="34" actId="14100"/>
          <ac:picMkLst>
            <pc:docMk/>
            <pc:sldMk cId="3578196794" sldId="2379"/>
            <ac:picMk id="4" creationId="{0B2EAC13-66E5-2284-2F3A-E89D6E08E501}"/>
          </ac:picMkLst>
        </pc:picChg>
      </pc:sldChg>
      <pc:sldChg chg="addSp modSp new mod">
        <pc:chgData name="Sumin Wang" userId="658f5ed1-c4f2-44e9-b81b-8eb975a386ea" providerId="ADAL" clId="{80C5C5D6-F6E2-4AEE-9368-04636BE338E6}" dt="2022-06-30T01:56:12.800" v="38" actId="14100"/>
        <pc:sldMkLst>
          <pc:docMk/>
          <pc:sldMk cId="1740005795" sldId="2380"/>
        </pc:sldMkLst>
        <pc:picChg chg="add mod">
          <ac:chgData name="Sumin Wang" userId="658f5ed1-c4f2-44e9-b81b-8eb975a386ea" providerId="ADAL" clId="{80C5C5D6-F6E2-4AEE-9368-04636BE338E6}" dt="2022-06-30T01:56:12.800" v="38" actId="14100"/>
          <ac:picMkLst>
            <pc:docMk/>
            <pc:sldMk cId="1740005795" sldId="2380"/>
            <ac:picMk id="4" creationId="{88B25151-E363-31F5-2236-F4B3C82EDFEA}"/>
          </ac:picMkLst>
        </pc:picChg>
      </pc:sldChg>
      <pc:sldChg chg="addSp new mod">
        <pc:chgData name="Sumin Wang" userId="658f5ed1-c4f2-44e9-b81b-8eb975a386ea" providerId="ADAL" clId="{80C5C5D6-F6E2-4AEE-9368-04636BE338E6}" dt="2022-06-30T01:56:50.272" v="40" actId="22"/>
        <pc:sldMkLst>
          <pc:docMk/>
          <pc:sldMk cId="1594960338" sldId="2381"/>
        </pc:sldMkLst>
        <pc:picChg chg="add">
          <ac:chgData name="Sumin Wang" userId="658f5ed1-c4f2-44e9-b81b-8eb975a386ea" providerId="ADAL" clId="{80C5C5D6-F6E2-4AEE-9368-04636BE338E6}" dt="2022-06-30T01:56:50.272" v="40" actId="22"/>
          <ac:picMkLst>
            <pc:docMk/>
            <pc:sldMk cId="1594960338" sldId="2381"/>
            <ac:picMk id="4" creationId="{49261364-9252-745F-77E1-A7DECB91CA33}"/>
          </ac:picMkLst>
        </pc:picChg>
      </pc:sldChg>
      <pc:sldChg chg="addSp new mod">
        <pc:chgData name="Sumin Wang" userId="658f5ed1-c4f2-44e9-b81b-8eb975a386ea" providerId="ADAL" clId="{80C5C5D6-F6E2-4AEE-9368-04636BE338E6}" dt="2022-06-30T01:57:42.831" v="42" actId="22"/>
        <pc:sldMkLst>
          <pc:docMk/>
          <pc:sldMk cId="3148935940" sldId="2382"/>
        </pc:sldMkLst>
        <pc:picChg chg="add">
          <ac:chgData name="Sumin Wang" userId="658f5ed1-c4f2-44e9-b81b-8eb975a386ea" providerId="ADAL" clId="{80C5C5D6-F6E2-4AEE-9368-04636BE338E6}" dt="2022-06-30T01:57:42.831" v="42" actId="22"/>
          <ac:picMkLst>
            <pc:docMk/>
            <pc:sldMk cId="3148935940" sldId="2382"/>
            <ac:picMk id="4" creationId="{16060A9C-09FB-5F0D-3933-2D03DEB6AA44}"/>
          </ac:picMkLst>
        </pc:picChg>
      </pc:sldChg>
      <pc:sldChg chg="addSp new mod">
        <pc:chgData name="Sumin Wang" userId="658f5ed1-c4f2-44e9-b81b-8eb975a386ea" providerId="ADAL" clId="{80C5C5D6-F6E2-4AEE-9368-04636BE338E6}" dt="2022-06-30T01:58:05.948" v="44" actId="22"/>
        <pc:sldMkLst>
          <pc:docMk/>
          <pc:sldMk cId="2488753492" sldId="2383"/>
        </pc:sldMkLst>
        <pc:picChg chg="add">
          <ac:chgData name="Sumin Wang" userId="658f5ed1-c4f2-44e9-b81b-8eb975a386ea" providerId="ADAL" clId="{80C5C5D6-F6E2-4AEE-9368-04636BE338E6}" dt="2022-06-30T01:58:05.948" v="44" actId="22"/>
          <ac:picMkLst>
            <pc:docMk/>
            <pc:sldMk cId="2488753492" sldId="2383"/>
            <ac:picMk id="4" creationId="{DD4841A0-D07C-A18C-B34D-B3908FBDA3AB}"/>
          </ac:picMkLst>
        </pc:picChg>
      </pc:sldChg>
      <pc:sldChg chg="addSp new mod">
        <pc:chgData name="Sumin Wang" userId="658f5ed1-c4f2-44e9-b81b-8eb975a386ea" providerId="ADAL" clId="{80C5C5D6-F6E2-4AEE-9368-04636BE338E6}" dt="2022-06-30T01:58:28.464" v="46" actId="22"/>
        <pc:sldMkLst>
          <pc:docMk/>
          <pc:sldMk cId="1132001649" sldId="2384"/>
        </pc:sldMkLst>
        <pc:picChg chg="add">
          <ac:chgData name="Sumin Wang" userId="658f5ed1-c4f2-44e9-b81b-8eb975a386ea" providerId="ADAL" clId="{80C5C5D6-F6E2-4AEE-9368-04636BE338E6}" dt="2022-06-30T01:58:28.464" v="46" actId="22"/>
          <ac:picMkLst>
            <pc:docMk/>
            <pc:sldMk cId="1132001649" sldId="2384"/>
            <ac:picMk id="4" creationId="{FA9E2B5B-F807-0CB6-78B1-2BDD2AB0049C}"/>
          </ac:picMkLst>
        </pc:picChg>
      </pc:sldChg>
      <pc:sldChg chg="addSp new mod">
        <pc:chgData name="Sumin Wang" userId="658f5ed1-c4f2-44e9-b81b-8eb975a386ea" providerId="ADAL" clId="{80C5C5D6-F6E2-4AEE-9368-04636BE338E6}" dt="2022-06-30T01:58:47.191" v="48" actId="22"/>
        <pc:sldMkLst>
          <pc:docMk/>
          <pc:sldMk cId="2381444787" sldId="2385"/>
        </pc:sldMkLst>
        <pc:picChg chg="add">
          <ac:chgData name="Sumin Wang" userId="658f5ed1-c4f2-44e9-b81b-8eb975a386ea" providerId="ADAL" clId="{80C5C5D6-F6E2-4AEE-9368-04636BE338E6}" dt="2022-06-30T01:58:47.191" v="48" actId="22"/>
          <ac:picMkLst>
            <pc:docMk/>
            <pc:sldMk cId="2381444787" sldId="2385"/>
            <ac:picMk id="4" creationId="{74F54477-D24F-71FE-30BE-4E5BCEE721B3}"/>
          </ac:picMkLst>
        </pc:picChg>
      </pc:sldChg>
      <pc:sldChg chg="addSp modSp new mod">
        <pc:chgData name="Sumin Wang" userId="658f5ed1-c4f2-44e9-b81b-8eb975a386ea" providerId="ADAL" clId="{80C5C5D6-F6E2-4AEE-9368-04636BE338E6}" dt="2022-06-30T01:59:13.446" v="52" actId="14100"/>
        <pc:sldMkLst>
          <pc:docMk/>
          <pc:sldMk cId="198196243" sldId="2386"/>
        </pc:sldMkLst>
        <pc:picChg chg="add mod">
          <ac:chgData name="Sumin Wang" userId="658f5ed1-c4f2-44e9-b81b-8eb975a386ea" providerId="ADAL" clId="{80C5C5D6-F6E2-4AEE-9368-04636BE338E6}" dt="2022-06-30T01:59:13.446" v="52" actId="14100"/>
          <ac:picMkLst>
            <pc:docMk/>
            <pc:sldMk cId="198196243" sldId="2386"/>
            <ac:picMk id="4" creationId="{67E1B189-8135-0EFE-B49F-C9C711421543}"/>
          </ac:picMkLst>
        </pc:picChg>
      </pc:sldChg>
      <pc:sldChg chg="addSp delSp new mod">
        <pc:chgData name="Sumin Wang" userId="658f5ed1-c4f2-44e9-b81b-8eb975a386ea" providerId="ADAL" clId="{80C5C5D6-F6E2-4AEE-9368-04636BE338E6}" dt="2022-06-30T02:00:01.990" v="59" actId="22"/>
        <pc:sldMkLst>
          <pc:docMk/>
          <pc:sldMk cId="1726545811" sldId="2387"/>
        </pc:sldMkLst>
        <pc:picChg chg="add">
          <ac:chgData name="Sumin Wang" userId="658f5ed1-c4f2-44e9-b81b-8eb975a386ea" providerId="ADAL" clId="{80C5C5D6-F6E2-4AEE-9368-04636BE338E6}" dt="2022-06-30T01:59:33.477" v="54" actId="22"/>
          <ac:picMkLst>
            <pc:docMk/>
            <pc:sldMk cId="1726545811" sldId="2387"/>
            <ac:picMk id="4" creationId="{F159C654-E02E-BE82-CCB6-092A2211B8E7}"/>
          </ac:picMkLst>
        </pc:picChg>
        <pc:picChg chg="add del">
          <ac:chgData name="Sumin Wang" userId="658f5ed1-c4f2-44e9-b81b-8eb975a386ea" providerId="ADAL" clId="{80C5C5D6-F6E2-4AEE-9368-04636BE338E6}" dt="2022-06-30T01:59:57.232" v="56" actId="22"/>
          <ac:picMkLst>
            <pc:docMk/>
            <pc:sldMk cId="1726545811" sldId="2387"/>
            <ac:picMk id="6" creationId="{C22D81E5-814D-3AA5-8512-00930D9345FF}"/>
          </ac:picMkLst>
        </pc:picChg>
        <pc:picChg chg="add del">
          <ac:chgData name="Sumin Wang" userId="658f5ed1-c4f2-44e9-b81b-8eb975a386ea" providerId="ADAL" clId="{80C5C5D6-F6E2-4AEE-9368-04636BE338E6}" dt="2022-06-30T02:00:01.990" v="59" actId="22"/>
          <ac:picMkLst>
            <pc:docMk/>
            <pc:sldMk cId="1726545811" sldId="2387"/>
            <ac:picMk id="8" creationId="{BF18A410-CFD9-0E46-A651-C2298E1517DB}"/>
          </ac:picMkLst>
        </pc:picChg>
      </pc:sldChg>
      <pc:sldChg chg="addSp new mod">
        <pc:chgData name="Sumin Wang" userId="658f5ed1-c4f2-44e9-b81b-8eb975a386ea" providerId="ADAL" clId="{80C5C5D6-F6E2-4AEE-9368-04636BE338E6}" dt="2022-06-30T02:00:03.600" v="60" actId="22"/>
        <pc:sldMkLst>
          <pc:docMk/>
          <pc:sldMk cId="3509414979" sldId="2388"/>
        </pc:sldMkLst>
        <pc:picChg chg="add">
          <ac:chgData name="Sumin Wang" userId="658f5ed1-c4f2-44e9-b81b-8eb975a386ea" providerId="ADAL" clId="{80C5C5D6-F6E2-4AEE-9368-04636BE338E6}" dt="2022-06-30T02:00:03.600" v="60" actId="22"/>
          <ac:picMkLst>
            <pc:docMk/>
            <pc:sldMk cId="3509414979" sldId="2388"/>
            <ac:picMk id="5" creationId="{F0C40813-1568-CF99-A60E-171E6D5D6CF3}"/>
          </ac:picMkLst>
        </pc:picChg>
      </pc:sldChg>
      <pc:sldChg chg="addSp new mod">
        <pc:chgData name="Sumin Wang" userId="658f5ed1-c4f2-44e9-b81b-8eb975a386ea" providerId="ADAL" clId="{80C5C5D6-F6E2-4AEE-9368-04636BE338E6}" dt="2022-06-30T02:00:28.517" v="62" actId="22"/>
        <pc:sldMkLst>
          <pc:docMk/>
          <pc:sldMk cId="940942448" sldId="2389"/>
        </pc:sldMkLst>
        <pc:picChg chg="add">
          <ac:chgData name="Sumin Wang" userId="658f5ed1-c4f2-44e9-b81b-8eb975a386ea" providerId="ADAL" clId="{80C5C5D6-F6E2-4AEE-9368-04636BE338E6}" dt="2022-06-30T02:00:28.517" v="62" actId="22"/>
          <ac:picMkLst>
            <pc:docMk/>
            <pc:sldMk cId="940942448" sldId="2389"/>
            <ac:picMk id="5" creationId="{BC3647CF-375E-54D9-EB02-A0B1A1D02AB4}"/>
          </ac:picMkLst>
        </pc:picChg>
      </pc:sldChg>
      <pc:sldChg chg="modSp add mod">
        <pc:chgData name="Sumin Wang" userId="658f5ed1-c4f2-44e9-b81b-8eb975a386ea" providerId="ADAL" clId="{80C5C5D6-F6E2-4AEE-9368-04636BE338E6}" dt="2022-06-30T02:01:33.618" v="106" actId="20577"/>
        <pc:sldMkLst>
          <pc:docMk/>
          <pc:sldMk cId="2192942219" sldId="2390"/>
        </pc:sldMkLst>
        <pc:spChg chg="mod">
          <ac:chgData name="Sumin Wang" userId="658f5ed1-c4f2-44e9-b81b-8eb975a386ea" providerId="ADAL" clId="{80C5C5D6-F6E2-4AEE-9368-04636BE338E6}" dt="2022-06-30T02:01:33.618" v="106" actId="20577"/>
          <ac:spMkLst>
            <pc:docMk/>
            <pc:sldMk cId="2192942219" sldId="2390"/>
            <ac:spMk id="2" creationId="{9E789E8B-E6D9-2105-E2A5-458562C28FF5}"/>
          </ac:spMkLst>
        </pc:spChg>
      </pc:sldChg>
      <pc:sldChg chg="modSp add mod">
        <pc:chgData name="Sumin Wang" userId="658f5ed1-c4f2-44e9-b81b-8eb975a386ea" providerId="ADAL" clId="{80C5C5D6-F6E2-4AEE-9368-04636BE338E6}" dt="2022-06-30T02:01:57.744" v="124" actId="20577"/>
        <pc:sldMkLst>
          <pc:docMk/>
          <pc:sldMk cId="705717712" sldId="2391"/>
        </pc:sldMkLst>
        <pc:spChg chg="mod">
          <ac:chgData name="Sumin Wang" userId="658f5ed1-c4f2-44e9-b81b-8eb975a386ea" providerId="ADAL" clId="{80C5C5D6-F6E2-4AEE-9368-04636BE338E6}" dt="2022-06-30T02:01:57.744" v="124" actId="20577"/>
          <ac:spMkLst>
            <pc:docMk/>
            <pc:sldMk cId="705717712" sldId="2391"/>
            <ac:spMk id="2" creationId="{9E789E8B-E6D9-2105-E2A5-458562C28FF5}"/>
          </ac:spMkLst>
        </pc:spChg>
      </pc:sldChg>
      <pc:sldChg chg="new del">
        <pc:chgData name="Sumin Wang" userId="658f5ed1-c4f2-44e9-b81b-8eb975a386ea" providerId="ADAL" clId="{80C5C5D6-F6E2-4AEE-9368-04636BE338E6}" dt="2022-06-30T02:09:27.473" v="131" actId="47"/>
        <pc:sldMkLst>
          <pc:docMk/>
          <pc:sldMk cId="2138949602" sldId="2392"/>
        </pc:sldMkLst>
      </pc:sldChg>
    </pc:docChg>
  </pc:docChgLst>
  <pc:docChgLst>
    <pc:chgData name="Amparo Nieto" userId="b89129bb-8931-49c6-a20f-9c376be22159" providerId="ADAL" clId="{42E0C8C1-E904-4E27-A7B7-98FD222D10CF}"/>
    <pc:docChg chg="undo custSel modSld">
      <pc:chgData name="Amparo Nieto" userId="b89129bb-8931-49c6-a20f-9c376be22159" providerId="ADAL" clId="{42E0C8C1-E904-4E27-A7B7-98FD222D10CF}" dt="2022-06-30T07:33:20.873" v="33" actId="14100"/>
      <pc:docMkLst>
        <pc:docMk/>
      </pc:docMkLst>
      <pc:sldChg chg="modSp mod">
        <pc:chgData name="Amparo Nieto" userId="b89129bb-8931-49c6-a20f-9c376be22159" providerId="ADAL" clId="{42E0C8C1-E904-4E27-A7B7-98FD222D10CF}" dt="2022-06-30T07:06:58.247" v="1" actId="20577"/>
        <pc:sldMkLst>
          <pc:docMk/>
          <pc:sldMk cId="277474228" sldId="263"/>
        </pc:sldMkLst>
        <pc:spChg chg="mod">
          <ac:chgData name="Amparo Nieto" userId="b89129bb-8931-49c6-a20f-9c376be22159" providerId="ADAL" clId="{42E0C8C1-E904-4E27-A7B7-98FD222D10CF}" dt="2022-06-30T07:06:58.247" v="1" actId="20577"/>
          <ac:spMkLst>
            <pc:docMk/>
            <pc:sldMk cId="277474228" sldId="263"/>
            <ac:spMk id="2" creationId="{131BB138-9F30-6999-9149-449F8E1512BF}"/>
          </ac:spMkLst>
        </pc:spChg>
      </pc:sldChg>
      <pc:sldChg chg="modSp mod">
        <pc:chgData name="Amparo Nieto" userId="b89129bb-8931-49c6-a20f-9c376be22159" providerId="ADAL" clId="{42E0C8C1-E904-4E27-A7B7-98FD222D10CF}" dt="2022-06-30T07:31:46.837" v="28" actId="6549"/>
        <pc:sldMkLst>
          <pc:docMk/>
          <pc:sldMk cId="2928072043" sldId="287"/>
        </pc:sldMkLst>
        <pc:spChg chg="mod">
          <ac:chgData name="Amparo Nieto" userId="b89129bb-8931-49c6-a20f-9c376be22159" providerId="ADAL" clId="{42E0C8C1-E904-4E27-A7B7-98FD222D10CF}" dt="2022-06-30T07:31:46.837" v="28" actId="6549"/>
          <ac:spMkLst>
            <pc:docMk/>
            <pc:sldMk cId="2928072043" sldId="287"/>
            <ac:spMk id="5" creationId="{DFFBF310-B662-3DAC-9803-1BCCD1DCB336}"/>
          </ac:spMkLst>
        </pc:spChg>
      </pc:sldChg>
      <pc:sldChg chg="modSp mod">
        <pc:chgData name="Amparo Nieto" userId="b89129bb-8931-49c6-a20f-9c376be22159" providerId="ADAL" clId="{42E0C8C1-E904-4E27-A7B7-98FD222D10CF}" dt="2022-06-30T07:33:20.873" v="33" actId="14100"/>
        <pc:sldMkLst>
          <pc:docMk/>
          <pc:sldMk cId="1048682452" sldId="288"/>
        </pc:sldMkLst>
        <pc:spChg chg="mod">
          <ac:chgData name="Amparo Nieto" userId="b89129bb-8931-49c6-a20f-9c376be22159" providerId="ADAL" clId="{42E0C8C1-E904-4E27-A7B7-98FD222D10CF}" dt="2022-06-30T07:33:07.569" v="30" actId="1076"/>
          <ac:spMkLst>
            <pc:docMk/>
            <pc:sldMk cId="1048682452" sldId="288"/>
            <ac:spMk id="5" creationId="{8A4DAE23-E971-F090-B08E-9CD7101280E3}"/>
          </ac:spMkLst>
        </pc:spChg>
        <pc:graphicFrameChg chg="mod modGraphic">
          <ac:chgData name="Amparo Nieto" userId="b89129bb-8931-49c6-a20f-9c376be22159" providerId="ADAL" clId="{42E0C8C1-E904-4E27-A7B7-98FD222D10CF}" dt="2022-06-30T07:33:20.873" v="33" actId="14100"/>
          <ac:graphicFrameMkLst>
            <pc:docMk/>
            <pc:sldMk cId="1048682452" sldId="288"/>
            <ac:graphicFrameMk id="4" creationId="{34E386C6-4641-A9FB-C5EE-61F70CF9F36F}"/>
          </ac:graphicFrameMkLst>
        </pc:graphicFrameChg>
      </pc:sldChg>
      <pc:sldChg chg="modSp mod">
        <pc:chgData name="Amparo Nieto" userId="b89129bb-8931-49c6-a20f-9c376be22159" providerId="ADAL" clId="{42E0C8C1-E904-4E27-A7B7-98FD222D10CF}" dt="2022-06-30T07:10:28.194" v="18" actId="1076"/>
        <pc:sldMkLst>
          <pc:docMk/>
          <pc:sldMk cId="1171077948" sldId="315"/>
        </pc:sldMkLst>
        <pc:spChg chg="mod">
          <ac:chgData name="Amparo Nieto" userId="b89129bb-8931-49c6-a20f-9c376be22159" providerId="ADAL" clId="{42E0C8C1-E904-4E27-A7B7-98FD222D10CF}" dt="2022-06-30T07:10:08.218" v="14" actId="1076"/>
          <ac:spMkLst>
            <pc:docMk/>
            <pc:sldMk cId="1171077948" sldId="315"/>
            <ac:spMk id="4" creationId="{52DA6E09-9CC5-12EF-F05F-24A2FEC066A2}"/>
          </ac:spMkLst>
        </pc:spChg>
        <pc:spChg chg="mod">
          <ac:chgData name="Amparo Nieto" userId="b89129bb-8931-49c6-a20f-9c376be22159" providerId="ADAL" clId="{42E0C8C1-E904-4E27-A7B7-98FD222D10CF}" dt="2022-06-30T07:10:28.194" v="18" actId="1076"/>
          <ac:spMkLst>
            <pc:docMk/>
            <pc:sldMk cId="1171077948" sldId="315"/>
            <ac:spMk id="6" creationId="{14CA34B9-42BE-E28D-8038-385F16F84414}"/>
          </ac:spMkLst>
        </pc:spChg>
        <pc:spChg chg="mod">
          <ac:chgData name="Amparo Nieto" userId="b89129bb-8931-49c6-a20f-9c376be22159" providerId="ADAL" clId="{42E0C8C1-E904-4E27-A7B7-98FD222D10CF}" dt="2022-06-30T07:10:19.042" v="17" actId="404"/>
          <ac:spMkLst>
            <pc:docMk/>
            <pc:sldMk cId="1171077948" sldId="315"/>
            <ac:spMk id="7" creationId="{5A3680CB-F709-5849-008F-5C97D62F8D9D}"/>
          </ac:spMkLst>
        </pc:spChg>
        <pc:graphicFrameChg chg="mod modGraphic">
          <ac:chgData name="Amparo Nieto" userId="b89129bb-8931-49c6-a20f-9c376be22159" providerId="ADAL" clId="{42E0C8C1-E904-4E27-A7B7-98FD222D10CF}" dt="2022-06-30T07:10:13.679" v="16" actId="1076"/>
          <ac:graphicFrameMkLst>
            <pc:docMk/>
            <pc:sldMk cId="1171077948" sldId="315"/>
            <ac:graphicFrameMk id="5" creationId="{3C2F7FB7-9042-E733-9567-14091977D212}"/>
          </ac:graphicFrameMkLst>
        </pc:graphicFrameChg>
      </pc:sldChg>
      <pc:sldChg chg="modSp mod">
        <pc:chgData name="Amparo Nieto" userId="b89129bb-8931-49c6-a20f-9c376be22159" providerId="ADAL" clId="{42E0C8C1-E904-4E27-A7B7-98FD222D10CF}" dt="2022-06-30T07:11:57.244" v="23" actId="1076"/>
        <pc:sldMkLst>
          <pc:docMk/>
          <pc:sldMk cId="1187790620" sldId="2369"/>
        </pc:sldMkLst>
        <pc:spChg chg="mod">
          <ac:chgData name="Amparo Nieto" userId="b89129bb-8931-49c6-a20f-9c376be22159" providerId="ADAL" clId="{42E0C8C1-E904-4E27-A7B7-98FD222D10CF}" dt="2022-06-30T07:11:51.106" v="21" actId="1076"/>
          <ac:spMkLst>
            <pc:docMk/>
            <pc:sldMk cId="1187790620" sldId="2369"/>
            <ac:spMk id="5" creationId="{3C2673C6-2733-C0B9-319B-8001F195431F}"/>
          </ac:spMkLst>
        </pc:spChg>
        <pc:picChg chg="mod">
          <ac:chgData name="Amparo Nieto" userId="b89129bb-8931-49c6-a20f-9c376be22159" providerId="ADAL" clId="{42E0C8C1-E904-4E27-A7B7-98FD222D10CF}" dt="2022-06-30T07:11:57.244" v="23" actId="1076"/>
          <ac:picMkLst>
            <pc:docMk/>
            <pc:sldMk cId="1187790620" sldId="2369"/>
            <ac:picMk id="15" creationId="{E610CF4C-D8D3-2607-55D0-002101D41749}"/>
          </ac:picMkLst>
        </pc:picChg>
      </pc:sldChg>
      <pc:sldChg chg="modSp mod">
        <pc:chgData name="Amparo Nieto" userId="b89129bb-8931-49c6-a20f-9c376be22159" providerId="ADAL" clId="{42E0C8C1-E904-4E27-A7B7-98FD222D10CF}" dt="2022-06-30T07:13:14.374" v="27" actId="1076"/>
        <pc:sldMkLst>
          <pc:docMk/>
          <pc:sldMk cId="3641063261" sldId="2378"/>
        </pc:sldMkLst>
        <pc:picChg chg="mod">
          <ac:chgData name="Amparo Nieto" userId="b89129bb-8931-49c6-a20f-9c376be22159" providerId="ADAL" clId="{42E0C8C1-E904-4E27-A7B7-98FD222D10CF}" dt="2022-06-30T07:13:14.374" v="27" actId="1076"/>
          <ac:picMkLst>
            <pc:docMk/>
            <pc:sldMk cId="3641063261" sldId="2378"/>
            <ac:picMk id="5" creationId="{A6D34B54-BADD-E8B8-53FF-D6E336C7B479}"/>
          </ac:picMkLst>
        </pc:picChg>
      </pc:sldChg>
    </pc:docChg>
  </pc:docChgLst>
  <pc:docChgLst>
    <pc:chgData name="Sumin Wang" userId="Glg4guXAtpXSpDxpZkn3p0MEp4r74CCTufTv4ti789E=" providerId="None" clId="Web-{09B13226-EAB2-4193-B105-93699A0070C3}"/>
    <pc:docChg chg="addSld delSld modSld sldOrd">
      <pc:chgData name="Sumin Wang" userId="Glg4guXAtpXSpDxpZkn3p0MEp4r74CCTufTv4ti789E=" providerId="None" clId="Web-{09B13226-EAB2-4193-B105-93699A0070C3}" dt="2022-07-21T01:37:08.061" v="3"/>
      <pc:docMkLst>
        <pc:docMk/>
      </pc:docMkLst>
      <pc:sldChg chg="del mod modShow">
        <pc:chgData name="Sumin Wang" userId="Glg4guXAtpXSpDxpZkn3p0MEp4r74CCTufTv4ti789E=" providerId="None" clId="Web-{09B13226-EAB2-4193-B105-93699A0070C3}" dt="2022-07-21T01:37:08.061" v="3"/>
        <pc:sldMkLst>
          <pc:docMk/>
          <pc:sldMk cId="2928072043" sldId="287"/>
        </pc:sldMkLst>
      </pc:sldChg>
      <pc:sldChg chg="add ord">
        <pc:chgData name="Sumin Wang" userId="Glg4guXAtpXSpDxpZkn3p0MEp4r74CCTufTv4ti789E=" providerId="None" clId="Web-{09B13226-EAB2-4193-B105-93699A0070C3}" dt="2022-07-21T01:35:49.746" v="1"/>
        <pc:sldMkLst>
          <pc:docMk/>
          <pc:sldMk cId="2721335594" sldId="239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37B1AA3-3E43-4A52-BC49-1085128A00D8}" type="datetimeFigureOut">
              <a:rPr lang="en-US" smtClean="0"/>
              <a:pPr/>
              <a:t>7/20/2022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FA11C27-7CE1-41FA-893D-577FB665C57B}"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1F16E2-043A-4850-8121-9CA75DF2B2FF}" type="datetimeFigureOut">
              <a:rPr lang="en-US" smtClean="0"/>
              <a:pPr/>
              <a:t>7/20/2022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B9B248-2746-4BFC-8FA3-91AC76DD8A50}" type="slidenum">
              <a:rPr lang="en-US" smtClean="0"/>
              <a:pPr/>
              <a:t>‹#›</a:t>
            </a:fld>
            <a:endParaRPr lang="en-US"/>
          </a:p>
        </p:txBody>
      </p:sp>
    </p:spTree>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2B9B248-2746-4BFC-8FA3-91AC76DD8A50}" type="slidenum">
              <a:rPr lang="en-US" smtClean="0"/>
              <a:pPr/>
              <a:t>9</a:t>
            </a:fld>
            <a:endParaRPr lang="en-US"/>
          </a:p>
        </p:txBody>
      </p:sp>
    </p:spTree>
    <p:extLst>
      <p:ext uri="{BB962C8B-B14F-4D97-AF65-F5344CB8AC3E}">
        <p14:creationId xmlns:p14="http://schemas.microsoft.com/office/powerpoint/2010/main" val="2123793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a:solidFill>
                  <a:schemeClr val="tx1"/>
                </a:solidFill>
                <a:effectLst/>
                <a:latin typeface="+mn-lt"/>
                <a:ea typeface="+mn-ea"/>
                <a:cs typeface="+mn-cs"/>
              </a:rPr>
              <a:t>the up-front capital costs of new batteries (and O&amp;M costs for that matter) are assumed to decline over the horizon.</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levelized cost for a new storage resource in any specific year calculated in the pro forma is a </a:t>
            </a:r>
            <a:r>
              <a:rPr lang="en-US" sz="1200" b="1" i="0" kern="1200">
                <a:solidFill>
                  <a:schemeClr val="tx1"/>
                </a:solidFill>
                <a:effectLst/>
                <a:latin typeface="+mn-lt"/>
                <a:ea typeface="+mn-ea"/>
                <a:cs typeface="+mn-cs"/>
              </a:rPr>
              <a:t>real levelized cost</a:t>
            </a:r>
            <a:r>
              <a:rPr lang="en-US" sz="1200" b="0" i="0" kern="1200">
                <a:solidFill>
                  <a:schemeClr val="tx1"/>
                </a:solidFill>
                <a:effectLst/>
                <a:latin typeface="+mn-lt"/>
                <a:ea typeface="+mn-ea"/>
                <a:cs typeface="+mn-cs"/>
              </a:rPr>
              <a:t> - meaning that this does increase (at inflation) over the assumed 20 year financial life. this real levelized cost is intended to serve as a proxy for a cost-based PPA.</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RECC, calculated as the NPV difference between LCOEs in successive vintages, starts high and </a:t>
            </a:r>
            <a:r>
              <a:rPr lang="en-US" sz="1200" b="1" i="0" kern="1200">
                <a:solidFill>
                  <a:schemeClr val="tx1"/>
                </a:solidFill>
                <a:effectLst/>
                <a:latin typeface="+mn-lt"/>
                <a:ea typeface="+mn-ea"/>
                <a:cs typeface="+mn-cs"/>
              </a:rPr>
              <a:t>decreases over the horizon </a:t>
            </a:r>
            <a:r>
              <a:rPr lang="en-US" sz="1200" b="0" i="0" kern="1200">
                <a:solidFill>
                  <a:schemeClr val="tx1"/>
                </a:solidFill>
                <a:effectLst/>
                <a:latin typeface="+mn-lt"/>
                <a:ea typeface="+mn-ea"/>
                <a:cs typeface="+mn-cs"/>
              </a:rPr>
              <a:t>- but in any given year it is higher than the first-year levelized cost of new storage in that year.</a:t>
            </a:r>
          </a:p>
          <a:p>
            <a:pPr marL="171450" indent="-171450">
              <a:buFont typeface="Arial" panose="020B0604020202020204" pitchFamily="34" charset="0"/>
              <a:buChar char="•"/>
            </a:pPr>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2B9B248-2746-4BFC-8FA3-91AC76DD8A50}" type="slidenum">
              <a:rPr lang="en-US" smtClean="0"/>
              <a:pPr/>
              <a:t>22</a:t>
            </a:fld>
            <a:endParaRPr lang="en-US"/>
          </a:p>
        </p:txBody>
      </p:sp>
    </p:spTree>
    <p:extLst>
      <p:ext uri="{BB962C8B-B14F-4D97-AF65-F5344CB8AC3E}">
        <p14:creationId xmlns:p14="http://schemas.microsoft.com/office/powerpoint/2010/main" val="2629724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2B9B248-2746-4BFC-8FA3-91AC76DD8A50}" type="slidenum">
              <a:rPr lang="en-US" smtClean="0"/>
              <a:pPr/>
              <a:t>39</a:t>
            </a:fld>
            <a:endParaRPr lang="en-US"/>
          </a:p>
        </p:txBody>
      </p:sp>
    </p:spTree>
    <p:extLst>
      <p:ext uri="{BB962C8B-B14F-4D97-AF65-F5344CB8AC3E}">
        <p14:creationId xmlns:p14="http://schemas.microsoft.com/office/powerpoint/2010/main" val="2324348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2B9B248-2746-4BFC-8FA3-91AC76DD8A50}" type="slidenum">
              <a:rPr lang="en-US" smtClean="0"/>
              <a:pPr/>
              <a:t>40</a:t>
            </a:fld>
            <a:endParaRPr lang="en-US"/>
          </a:p>
        </p:txBody>
      </p:sp>
    </p:spTree>
    <p:extLst>
      <p:ext uri="{BB962C8B-B14F-4D97-AF65-F5344CB8AC3E}">
        <p14:creationId xmlns:p14="http://schemas.microsoft.com/office/powerpoint/2010/main" val="3260181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26.jpeg"/><Relationship Id="rId4" Type="http://schemas.openxmlformats.org/officeDocument/2006/relationships/image" Target="../media/image2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26.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26.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26.jpeg"/></Relationships>
</file>

<file path=ppt/slideLayouts/_rels/slideLayout7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image" Target="../media/image26.jpeg"/><Relationship Id="rId4" Type="http://schemas.openxmlformats.org/officeDocument/2006/relationships/image" Target="../media/image25.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26.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26.jpeg"/></Relationships>
</file>

<file path=ppt/slideLayouts/_rels/slideLayout8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Master" Target="../slideMasters/slideMaster5.xml"/><Relationship Id="rId5" Type="http://schemas.openxmlformats.org/officeDocument/2006/relationships/image" Target="../media/image26.jpeg"/><Relationship Id="rId4" Type="http://schemas.openxmlformats.org/officeDocument/2006/relationships/image" Target="../media/image25.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6.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52E3DC05-D014-4C4F-AEE7-790F939A15FE}"/>
              </a:ext>
            </a:extLst>
          </p:cNvPr>
          <p:cNvSpPr>
            <a:spLocks noGrp="1"/>
          </p:cNvSpPr>
          <p:nvPr>
            <p:ph type="ftr" sz="quarter" idx="11"/>
          </p:nvPr>
        </p:nvSpPr>
        <p:spPr/>
        <p:txBody>
          <a:bodyPr/>
          <a:lstStyle/>
          <a:p>
            <a:r>
              <a:rPr lang="en-US"/>
              <a:t>Footer</a:t>
            </a:r>
          </a:p>
        </p:txBody>
      </p:sp>
      <p:sp>
        <p:nvSpPr>
          <p:cNvPr id="4" name="Title 3">
            <a:extLst>
              <a:ext uri="{FF2B5EF4-FFF2-40B4-BE49-F238E27FC236}">
                <a16:creationId xmlns:a16="http://schemas.microsoft.com/office/drawing/2014/main" id="{B95D854D-1476-DE4B-9BA4-7E2B729EC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7990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Two Fig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92383"/>
            <a:ext cx="539496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8" name="Content Placeholder 2">
            <a:extLst>
              <a:ext uri="{FF2B5EF4-FFF2-40B4-BE49-F238E27FC236}">
                <a16:creationId xmlns:a16="http://schemas.microsoft.com/office/drawing/2014/main" id="{46D2E456-3696-49A5-B9C3-F74CA9A98BA9}"/>
              </a:ext>
            </a:extLst>
          </p:cNvPr>
          <p:cNvSpPr>
            <a:spLocks noGrp="1"/>
          </p:cNvSpPr>
          <p:nvPr>
            <p:ph idx="21" hasCustomPrompt="1"/>
          </p:nvPr>
        </p:nvSpPr>
        <p:spPr>
          <a:xfrm>
            <a:off x="6310173" y="3792383"/>
            <a:ext cx="539496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2" name="Footer Placeholder 1">
            <a:extLst>
              <a:ext uri="{FF2B5EF4-FFF2-40B4-BE49-F238E27FC236}">
                <a16:creationId xmlns:a16="http://schemas.microsoft.com/office/drawing/2014/main" id="{0CEE7B04-9FA5-434E-8C1E-3C03F7FCF261}"/>
              </a:ext>
            </a:extLst>
          </p:cNvPr>
          <p:cNvSpPr>
            <a:spLocks noGrp="1"/>
          </p:cNvSpPr>
          <p:nvPr>
            <p:ph type="ftr" sz="quarter" idx="23"/>
          </p:nvPr>
        </p:nvSpPr>
        <p:spPr/>
        <p:txBody>
          <a:bodyPr/>
          <a:lstStyle/>
          <a:p>
            <a:r>
              <a:rPr lang="en-US"/>
              <a:t>Footer</a:t>
            </a:r>
          </a:p>
        </p:txBody>
      </p:sp>
      <p:sp>
        <p:nvSpPr>
          <p:cNvPr id="14" name="Text Placeholder 14">
            <a:extLst>
              <a:ext uri="{FF2B5EF4-FFF2-40B4-BE49-F238E27FC236}">
                <a16:creationId xmlns:a16="http://schemas.microsoft.com/office/drawing/2014/main" id="{39879094-6F8D-AD40-99A9-38D2052E46C3}"/>
              </a:ext>
            </a:extLst>
          </p:cNvPr>
          <p:cNvSpPr>
            <a:spLocks noGrp="1"/>
          </p:cNvSpPr>
          <p:nvPr>
            <p:ph type="body" sz="quarter" idx="20"/>
          </p:nvPr>
        </p:nvSpPr>
        <p:spPr>
          <a:xfrm>
            <a:off x="463296" y="3429000"/>
            <a:ext cx="5394960" cy="365760"/>
          </a:xfrm>
        </p:spPr>
        <p:txBody>
          <a:bodyPr anchor="ctr" anchorCtr="0"/>
          <a:lstStyle>
            <a:lvl1pPr marL="0" indent="0">
              <a:buNone/>
              <a:defRPr/>
            </a:lvl1pPr>
          </a:lstStyle>
          <a:p>
            <a:pPr lvl="0"/>
            <a:r>
              <a:rPr lang="en-US"/>
              <a:t>Click to edit Master text styles</a:t>
            </a:r>
          </a:p>
        </p:txBody>
      </p:sp>
      <p:sp>
        <p:nvSpPr>
          <p:cNvPr id="15" name="Text Placeholder 14">
            <a:extLst>
              <a:ext uri="{FF2B5EF4-FFF2-40B4-BE49-F238E27FC236}">
                <a16:creationId xmlns:a16="http://schemas.microsoft.com/office/drawing/2014/main" id="{1D261AD9-AA15-6646-906A-A024B4945050}"/>
              </a:ext>
            </a:extLst>
          </p:cNvPr>
          <p:cNvSpPr>
            <a:spLocks noGrp="1"/>
          </p:cNvSpPr>
          <p:nvPr>
            <p:ph type="body" sz="quarter" idx="24"/>
          </p:nvPr>
        </p:nvSpPr>
        <p:spPr>
          <a:xfrm>
            <a:off x="6310173" y="3429000"/>
            <a:ext cx="5394960" cy="365760"/>
          </a:xfrm>
        </p:spPr>
        <p:txBody>
          <a:bodyPr anchor="ctr" anchorCtr="0"/>
          <a:lstStyle>
            <a:lvl1pPr marL="0" indent="0">
              <a:buNone/>
              <a:defRPr/>
            </a:lvl1pPr>
          </a:lstStyle>
          <a:p>
            <a:pPr lvl="0"/>
            <a:r>
              <a:rPr lang="en-US"/>
              <a:t>Click to edit Master text styles</a:t>
            </a:r>
          </a:p>
        </p:txBody>
      </p:sp>
      <p:sp>
        <p:nvSpPr>
          <p:cNvPr id="6" name="Title 5">
            <a:extLst>
              <a:ext uri="{FF2B5EF4-FFF2-40B4-BE49-F238E27FC236}">
                <a16:creationId xmlns:a16="http://schemas.microsoft.com/office/drawing/2014/main" id="{8C7A1AE4-9DA6-D641-8A21-44956CA4FDE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17545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09E1D88A-2D6B-46AC-B905-BEA1305162A5}" type="datetime1">
              <a:rPr lang="en-US" smtClean="0"/>
              <a:pPr/>
              <a:t>7/20/2022</a:t>
            </a:fld>
            <a:endParaRPr lang="en-US"/>
          </a:p>
        </p:txBody>
      </p:sp>
      <p:sp>
        <p:nvSpPr>
          <p:cNvPr id="3" name="Footer Placeholder 2"/>
          <p:cNvSpPr>
            <a:spLocks noGrp="1"/>
          </p:cNvSpPr>
          <p:nvPr>
            <p:ph type="ftr" sz="quarter" idx="11"/>
          </p:nvPr>
        </p:nvSpPr>
        <p:spPr/>
        <p:txBody>
          <a:bodyPr/>
          <a:lstStyle/>
          <a:p>
            <a:r>
              <a:rPr lang="en-US"/>
              <a:t>Crossborder Energy</a:t>
            </a:r>
          </a:p>
        </p:txBody>
      </p:sp>
      <p:sp>
        <p:nvSpPr>
          <p:cNvPr id="4" name="Slide Number Placeholder 3"/>
          <p:cNvSpPr>
            <a:spLocks noGrp="1"/>
          </p:cNvSpPr>
          <p:nvPr>
            <p:ph type="sldNum" sz="quarter" idx="12"/>
          </p:nvPr>
        </p:nvSpPr>
        <p:spPr/>
        <p:txBody>
          <a:bodyPr/>
          <a:lstStyle/>
          <a:p>
            <a:fld id="{43DB9CE7-CDD1-4070-94CE-22F8735EAA08}" type="slidenum">
              <a:rPr lang="en-US" smtClean="0"/>
              <a:pPr/>
              <a:t>‹#›</a:t>
            </a:fld>
            <a:endParaRPr lang="en-US"/>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90758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BAD1FCB-7C49-468D-A9C8-327C3E85170A}" type="datetime1">
              <a:rPr lang="en-US" smtClean="0"/>
              <a:pPr/>
              <a:t>7/20/2022</a:t>
            </a:fld>
            <a:endParaRPr lang="en-US"/>
          </a:p>
        </p:txBody>
      </p:sp>
      <p:sp>
        <p:nvSpPr>
          <p:cNvPr id="6" name="Footer Placeholder 5"/>
          <p:cNvSpPr>
            <a:spLocks noGrp="1"/>
          </p:cNvSpPr>
          <p:nvPr>
            <p:ph type="ftr" sz="quarter" idx="11"/>
          </p:nvPr>
        </p:nvSpPr>
        <p:spPr/>
        <p:txBody>
          <a:bodyPr/>
          <a:lstStyle/>
          <a:p>
            <a:r>
              <a:rPr lang="en-US"/>
              <a:t>Crossborder Energy</a:t>
            </a:r>
          </a:p>
        </p:txBody>
      </p:sp>
      <p:sp>
        <p:nvSpPr>
          <p:cNvPr id="7" name="Slide Number Placeholder 6"/>
          <p:cNvSpPr>
            <a:spLocks noGrp="1"/>
          </p:cNvSpPr>
          <p:nvPr>
            <p:ph type="sldNum" sz="quarter" idx="12"/>
          </p:nvPr>
        </p:nvSpPr>
        <p:spPr/>
        <p:txBody>
          <a:bodyPr/>
          <a:lstStyle/>
          <a:p>
            <a:fld id="{43DB9CE7-CDD1-4070-94CE-22F8735EAA08}" type="slidenum">
              <a:rPr lang="en-US" smtClean="0"/>
              <a:pPr/>
              <a:t>‹#›</a:t>
            </a:fld>
            <a:endParaRPr lang="en-US"/>
          </a:p>
        </p:txBody>
      </p:sp>
    </p:spTree>
    <p:extLst>
      <p:ext uri="{BB962C8B-B14F-4D97-AF65-F5344CB8AC3E}">
        <p14:creationId xmlns:p14="http://schemas.microsoft.com/office/powerpoint/2010/main" val="24486521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6CFBDEEF-01FB-41DF-ACBF-49F20431EE29}" type="datetime1">
              <a:rPr lang="en-US" smtClean="0"/>
              <a:pPr/>
              <a:t>7/20/2022</a:t>
            </a:fld>
            <a:endParaRPr lang="en-US"/>
          </a:p>
        </p:txBody>
      </p:sp>
      <p:sp>
        <p:nvSpPr>
          <p:cNvPr id="6" name="Footer Placeholder 5"/>
          <p:cNvSpPr>
            <a:spLocks noGrp="1"/>
          </p:cNvSpPr>
          <p:nvPr>
            <p:ph type="ftr" sz="quarter" idx="11"/>
          </p:nvPr>
        </p:nvSpPr>
        <p:spPr/>
        <p:txBody>
          <a:bodyPr/>
          <a:lstStyle/>
          <a:p>
            <a:r>
              <a:rPr lang="en-US"/>
              <a:t>Crossborder Energy</a:t>
            </a:r>
          </a:p>
        </p:txBody>
      </p:sp>
      <p:sp>
        <p:nvSpPr>
          <p:cNvPr id="7" name="Slide Number Placeholder 6"/>
          <p:cNvSpPr>
            <a:spLocks noGrp="1"/>
          </p:cNvSpPr>
          <p:nvPr>
            <p:ph type="sldNum" sz="quarter" idx="12"/>
          </p:nvPr>
        </p:nvSpPr>
        <p:spPr/>
        <p:txBody>
          <a:bodyPr/>
          <a:lstStyle/>
          <a:p>
            <a:fld id="{43DB9CE7-CDD1-4070-94CE-22F8735EAA08}" type="slidenum">
              <a:rPr lang="en-US" smtClean="0"/>
              <a:pPr/>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13515771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FEFE4CB-5C6D-4293-8408-848EF3D35920}" type="datetime1">
              <a:rPr lang="en-US" smtClean="0"/>
              <a:pPr/>
              <a:t>7/20/2022</a:t>
            </a:fld>
            <a:endParaRPr lang="en-US"/>
          </a:p>
        </p:txBody>
      </p:sp>
      <p:sp>
        <p:nvSpPr>
          <p:cNvPr id="5" name="Footer Placeholder 4"/>
          <p:cNvSpPr>
            <a:spLocks noGrp="1"/>
          </p:cNvSpPr>
          <p:nvPr>
            <p:ph type="ftr" sz="quarter" idx="11"/>
          </p:nvPr>
        </p:nvSpPr>
        <p:spPr/>
        <p:txBody>
          <a:bodyPr/>
          <a:lstStyle/>
          <a:p>
            <a:r>
              <a:rPr lang="en-US"/>
              <a:t>Crossborder Energy</a:t>
            </a:r>
          </a:p>
        </p:txBody>
      </p:sp>
      <p:sp>
        <p:nvSpPr>
          <p:cNvPr id="6" name="Slide Number Placeholder 5"/>
          <p:cNvSpPr>
            <a:spLocks noGrp="1"/>
          </p:cNvSpPr>
          <p:nvPr>
            <p:ph type="sldNum" sz="quarter" idx="12"/>
          </p:nvPr>
        </p:nvSpPr>
        <p:spPr/>
        <p:txBody>
          <a:bodyPr/>
          <a:lstStyle/>
          <a:p>
            <a:fld id="{43DB9CE7-CDD1-4070-94CE-22F8735EAA08}" type="slidenum">
              <a:rPr lang="en-US" smtClean="0"/>
              <a:pPr/>
              <a:t>‹#›</a:t>
            </a:fld>
            <a:endParaRPr lang="en-US"/>
          </a:p>
        </p:txBody>
      </p:sp>
    </p:spTree>
    <p:extLst>
      <p:ext uri="{BB962C8B-B14F-4D97-AF65-F5344CB8AC3E}">
        <p14:creationId xmlns:p14="http://schemas.microsoft.com/office/powerpoint/2010/main" val="42149333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6FDA167-5639-4A0E-8338-7BE89F5E98A7}" type="datetime1">
              <a:rPr lang="en-US" smtClean="0"/>
              <a:pPr/>
              <a:t>7/20/2022</a:t>
            </a:fld>
            <a:endParaRPr lang="en-US"/>
          </a:p>
        </p:txBody>
      </p:sp>
      <p:sp>
        <p:nvSpPr>
          <p:cNvPr id="5" name="Footer Placeholder 4"/>
          <p:cNvSpPr>
            <a:spLocks noGrp="1"/>
          </p:cNvSpPr>
          <p:nvPr>
            <p:ph type="ftr" sz="quarter" idx="11"/>
          </p:nvPr>
        </p:nvSpPr>
        <p:spPr/>
        <p:txBody>
          <a:bodyPr/>
          <a:lstStyle/>
          <a:p>
            <a:r>
              <a:rPr lang="en-US"/>
              <a:t>Crossborder Energy</a:t>
            </a:r>
          </a:p>
        </p:txBody>
      </p:sp>
      <p:sp>
        <p:nvSpPr>
          <p:cNvPr id="6" name="Slide Number Placeholder 5"/>
          <p:cNvSpPr>
            <a:spLocks noGrp="1"/>
          </p:cNvSpPr>
          <p:nvPr>
            <p:ph type="sldNum" sz="quarter" idx="12"/>
          </p:nvPr>
        </p:nvSpPr>
        <p:spPr/>
        <p:txBody>
          <a:bodyPr/>
          <a:lstStyle/>
          <a:p>
            <a:fld id="{43DB9CE7-CDD1-4070-94CE-22F8735EAA08}" type="slidenum">
              <a:rPr lang="en-US" smtClean="0"/>
              <a:pPr/>
              <a:t>‹#›</a:t>
            </a:fld>
            <a:endParaRPr lang="en-US"/>
          </a:p>
        </p:txBody>
      </p:sp>
    </p:spTree>
    <p:extLst>
      <p:ext uri="{BB962C8B-B14F-4D97-AF65-F5344CB8AC3E}">
        <p14:creationId xmlns:p14="http://schemas.microsoft.com/office/powerpoint/2010/main" val="3859882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B61002-1A64-4AE0-88DF-9FAF6D1145FF}"/>
              </a:ext>
            </a:extLst>
          </p:cNvPr>
          <p:cNvSpPr>
            <a:spLocks noGrp="1"/>
          </p:cNvSpPr>
          <p:nvPr>
            <p:ph type="body" sz="half" idx="2" hasCustomPrompt="1"/>
          </p:nvPr>
        </p:nvSpPr>
        <p:spPr>
          <a:xfrm>
            <a:off x="2743200" y="1676400"/>
            <a:ext cx="9245600" cy="4724400"/>
          </a:xfrm>
        </p:spPr>
        <p:txBody>
          <a:bodyPr anchor="t">
            <a:noAutofit/>
          </a:bodyPr>
          <a:lstStyle>
            <a:lvl1pPr marL="0" indent="0" algn="l">
              <a:buNone/>
              <a:defRPr sz="12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a:extLst>
              <a:ext uri="{FF2B5EF4-FFF2-40B4-BE49-F238E27FC236}">
                <a16:creationId xmlns:a16="http://schemas.microsoft.com/office/drawing/2014/main" id="{14805DB7-12FF-4625-833D-F9AF596E26D2}"/>
              </a:ext>
            </a:extLst>
          </p:cNvPr>
          <p:cNvSpPr>
            <a:spLocks noGrp="1"/>
          </p:cNvSpPr>
          <p:nvPr>
            <p:ph type="body" sz="quarter" idx="3" hasCustomPrompt="1"/>
          </p:nvPr>
        </p:nvSpPr>
        <p:spPr>
          <a:xfrm>
            <a:off x="2743200" y="1066800"/>
            <a:ext cx="9245600" cy="304800"/>
          </a:xfrm>
        </p:spPr>
        <p:txBody>
          <a:bodyPr anchor="ctr">
            <a:noAutofit/>
          </a:bodyPr>
          <a:lstStyle>
            <a:lvl1pPr marL="0" indent="0" algn="l">
              <a:buNone/>
              <a:defRPr sz="1800" b="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Picture Placeholder 50">
            <a:extLst>
              <a:ext uri="{FF2B5EF4-FFF2-40B4-BE49-F238E27FC236}">
                <a16:creationId xmlns:a16="http://schemas.microsoft.com/office/drawing/2014/main" id="{878DAB5A-DED8-4AD3-8C05-B61C1658650F}"/>
              </a:ext>
            </a:extLst>
          </p:cNvPr>
          <p:cNvSpPr>
            <a:spLocks noGrp="1"/>
          </p:cNvSpPr>
          <p:nvPr>
            <p:ph type="pic" sz="quarter" idx="13"/>
          </p:nvPr>
        </p:nvSpPr>
        <p:spPr>
          <a:xfrm>
            <a:off x="304800" y="1066800"/>
            <a:ext cx="2133600" cy="1676400"/>
          </a:xfrm>
        </p:spPr>
        <p:txBody>
          <a:bodyPr/>
          <a:lstStyle>
            <a:lvl1pPr marL="0" indent="0">
              <a:buNone/>
              <a:defRPr/>
            </a:lvl1pPr>
          </a:lstStyle>
          <a:p>
            <a:r>
              <a:rPr lang="en-US"/>
              <a:t>Click icon to add picture</a:t>
            </a:r>
          </a:p>
        </p:txBody>
      </p:sp>
      <p:sp>
        <p:nvSpPr>
          <p:cNvPr id="7" name="Text Placeholder 3">
            <a:extLst>
              <a:ext uri="{FF2B5EF4-FFF2-40B4-BE49-F238E27FC236}">
                <a16:creationId xmlns:a16="http://schemas.microsoft.com/office/drawing/2014/main" id="{5728DBBF-C914-4477-85B9-6C43524F4353}"/>
              </a:ext>
            </a:extLst>
          </p:cNvPr>
          <p:cNvSpPr>
            <a:spLocks noGrp="1"/>
          </p:cNvSpPr>
          <p:nvPr>
            <p:ph type="body" sz="half" idx="14" hasCustomPrompt="1"/>
          </p:nvPr>
        </p:nvSpPr>
        <p:spPr>
          <a:xfrm>
            <a:off x="2743200" y="1371600"/>
            <a:ext cx="9245600" cy="304800"/>
          </a:xfrm>
        </p:spPr>
        <p:txBody>
          <a:bodyPr anchor="t">
            <a:noAutofit/>
          </a:bodyPr>
          <a:lstStyle>
            <a:lvl1pPr marL="0" indent="0" algn="l">
              <a:buNone/>
              <a:defRPr sz="1400" b="0">
                <a:solidFill>
                  <a:srgbClr val="6E6E6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Footer Placeholder 2">
            <a:extLst>
              <a:ext uri="{FF2B5EF4-FFF2-40B4-BE49-F238E27FC236}">
                <a16:creationId xmlns:a16="http://schemas.microsoft.com/office/drawing/2014/main" id="{8D672CA3-63A6-6740-A660-83B30321C9BF}"/>
              </a:ext>
            </a:extLst>
          </p:cNvPr>
          <p:cNvSpPr>
            <a:spLocks noGrp="1"/>
          </p:cNvSpPr>
          <p:nvPr>
            <p:ph type="ftr" sz="quarter" idx="15"/>
          </p:nvPr>
        </p:nvSpPr>
        <p:spPr/>
        <p:txBody>
          <a:bodyPr/>
          <a:lstStyle/>
          <a:p>
            <a:r>
              <a:rPr lang="en-US"/>
              <a:t>Footer</a:t>
            </a:r>
          </a:p>
        </p:txBody>
      </p:sp>
      <p:sp>
        <p:nvSpPr>
          <p:cNvPr id="2" name="Title 1">
            <a:extLst>
              <a:ext uri="{FF2B5EF4-FFF2-40B4-BE49-F238E27FC236}">
                <a16:creationId xmlns:a16="http://schemas.microsoft.com/office/drawing/2014/main" id="{9764D5B2-2BF9-0B41-A8BA-AA8D9FA6786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1854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E378AEA-AEAC-9B49-80BF-47B39970CA53}"/>
              </a:ext>
            </a:extLst>
          </p:cNvPr>
          <p:cNvSpPr>
            <a:spLocks noGrp="1"/>
          </p:cNvSpPr>
          <p:nvPr>
            <p:ph type="ftr" sz="quarter" idx="10"/>
          </p:nvPr>
        </p:nvSpPr>
        <p:spPr/>
        <p:txBody>
          <a:bodyPr/>
          <a:lstStyle/>
          <a:p>
            <a:r>
              <a:rPr lang="en-US"/>
              <a:t>Footer</a:t>
            </a:r>
          </a:p>
        </p:txBody>
      </p:sp>
      <p:sp>
        <p:nvSpPr>
          <p:cNvPr id="5" name="TextBox 4">
            <a:extLst>
              <a:ext uri="{FF2B5EF4-FFF2-40B4-BE49-F238E27FC236}">
                <a16:creationId xmlns:a16="http://schemas.microsoft.com/office/drawing/2014/main" id="{A0F482F0-100E-9E4B-A122-D9F212A5354A}"/>
              </a:ext>
            </a:extLst>
          </p:cNvPr>
          <p:cNvSpPr txBox="1"/>
          <p:nvPr userDrawn="1"/>
        </p:nvSpPr>
        <p:spPr>
          <a:xfrm>
            <a:off x="11271504" y="6553200"/>
            <a:ext cx="914400" cy="304800"/>
          </a:xfrm>
          <a:prstGeom prst="rect">
            <a:avLst/>
          </a:prstGeom>
          <a:noFill/>
        </p:spPr>
        <p:txBody>
          <a:bodyPr wrap="square" lIns="0" tIns="0" rIns="0" bIns="0" rtlCol="0" anchor="ctr">
            <a:noAutofit/>
          </a:bodyPr>
          <a:lstStyle/>
          <a:p>
            <a:pPr algn="ctr"/>
            <a:fld id="{105C71F9-3F51-4FB1-94CF-D6ABCA479CA2}" type="slidenum">
              <a:rPr lang="en-US" sz="1200" b="1" smtClean="0">
                <a:solidFill>
                  <a:schemeClr val="tx1"/>
                </a:solidFill>
              </a:rPr>
              <a:pPr algn="ctr"/>
              <a:t>‹#›</a:t>
            </a:fld>
            <a:endParaRPr lang="en-US" sz="1200" b="1">
              <a:solidFill>
                <a:schemeClr val="tx1"/>
              </a:solidFill>
            </a:endParaRPr>
          </a:p>
        </p:txBody>
      </p:sp>
    </p:spTree>
    <p:extLst>
      <p:ext uri="{BB962C8B-B14F-4D97-AF65-F5344CB8AC3E}">
        <p14:creationId xmlns:p14="http://schemas.microsoft.com/office/powerpoint/2010/main" val="422541439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 Diag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98EC977-69EB-A449-B483-5519682D02BE}"/>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335096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 Diagonal Renewab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object, blue, windmill&#10;&#10;Description automatically generated">
            <a:extLst>
              <a:ext uri="{FF2B5EF4-FFF2-40B4-BE49-F238E27FC236}">
                <a16:creationId xmlns:a16="http://schemas.microsoft.com/office/drawing/2014/main" id="{0722D5AD-F34D-0440-8237-9CADB5E084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28229" y="0"/>
            <a:ext cx="7163771"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785130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 Diagonal Golden Ga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outdoor, water, bridge, building&#10;&#10;Description automatically generated">
            <a:extLst>
              <a:ext uri="{FF2B5EF4-FFF2-40B4-BE49-F238E27FC236}">
                <a16:creationId xmlns:a16="http://schemas.microsoft.com/office/drawing/2014/main" id="{D92128BC-168A-4C43-8141-1B8CCA5CBD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91100" y="0"/>
            <a:ext cx="7200900"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716294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 Diagonal Manhat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outdoor, dark, distance&#10;&#10;Description automatically generated">
            <a:extLst>
              <a:ext uri="{FF2B5EF4-FFF2-40B4-BE49-F238E27FC236}">
                <a16:creationId xmlns:a16="http://schemas.microsoft.com/office/drawing/2014/main" id="{64FFCCFF-C256-054B-BBCE-A2BE12E893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91099" y="0"/>
            <a:ext cx="7200901" cy="6858001"/>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802755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 Diagonal Yosem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outdoor, nature, mountain, dark&#10;&#10;Description automatically generated">
            <a:extLst>
              <a:ext uri="{FF2B5EF4-FFF2-40B4-BE49-F238E27FC236}">
                <a16:creationId xmlns:a16="http://schemas.microsoft.com/office/drawing/2014/main" id="{619DF1DA-3D9E-6941-96AC-89F9F6CBC2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83805" y="0"/>
            <a:ext cx="7208195" cy="6858000"/>
          </a:xfrm>
          <a:prstGeom prst="rect">
            <a:avLst/>
          </a:prstGeom>
        </p:spPr>
      </p:pic>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622468" y="2307892"/>
            <a:ext cx="6733962" cy="381000"/>
          </a:xfrm>
          <a:prstGeom prst="rect">
            <a:avLst/>
          </a:prstGeom>
        </p:spPr>
        <p:txBody>
          <a:bodyPr anchor="t">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622468" y="3238500"/>
            <a:ext cx="5384800" cy="381000"/>
          </a:xfrm>
          <a:prstGeom prst="rect">
            <a:avLst/>
          </a:prstGeom>
        </p:spPr>
        <p:txBody>
          <a:bodyPr>
            <a:normAutofit/>
          </a:bodyPr>
          <a:lstStyle>
            <a:lvl1pPr marL="0" indent="0">
              <a:buNone/>
              <a:defRPr sz="1600" b="0">
                <a:solidFill>
                  <a:schemeClr val="tx1"/>
                </a:solidFill>
              </a:defRPr>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1012492"/>
            <a:ext cx="6733962" cy="1257167"/>
          </a:xfrm>
          <a:prstGeom prst="rect">
            <a:avLst/>
          </a:prstGeom>
        </p:spPr>
        <p:txBody>
          <a:bodyPr anchor="b">
            <a:normAutofit/>
          </a:bodyPr>
          <a:lstStyle>
            <a:lvl1pPr algn="l">
              <a:defRPr sz="3200" b="0" i="0" cap="none">
                <a:solidFill>
                  <a:schemeClr val="tx1"/>
                </a:solidFill>
                <a:latin typeface="+mj-lt"/>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7010400" y="5442488"/>
            <a:ext cx="4800600" cy="1002224"/>
          </a:xfrm>
          <a:prstGeom prst="rect">
            <a:avLst/>
          </a:prstGeom>
        </p:spPr>
        <p:txBody>
          <a:bodyPr anchor="b">
            <a:noAutofit/>
          </a:bodyPr>
          <a:lstStyle>
            <a:lvl1pPr marL="0" indent="0" algn="r">
              <a:lnSpc>
                <a:spcPct val="100000"/>
              </a:lnSpc>
              <a:spcBef>
                <a:spcPts val="400"/>
              </a:spcBef>
              <a:spcAft>
                <a:spcPts val="0"/>
              </a:spcAft>
              <a:buFontTx/>
              <a:buNone/>
              <a:defRPr sz="1600" b="0" i="0">
                <a:solidFill>
                  <a:schemeClr val="bg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AC5BA8B-B223-9A4E-BD42-E859D22214C1}"/>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grpSp>
        <p:nvGrpSpPr>
          <p:cNvPr id="8" name="Group 7">
            <a:extLst>
              <a:ext uri="{FF2B5EF4-FFF2-40B4-BE49-F238E27FC236}">
                <a16:creationId xmlns:a16="http://schemas.microsoft.com/office/drawing/2014/main" id="{167785E6-A292-E04F-AD22-50EB329C4B5D}"/>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1AFA32A2-7FB9-E946-A2B7-BC1B6AB161E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A38A8CA3-61E7-A641-9980-E12480252B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11230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sp>
        <p:nvSpPr>
          <p:cNvPr id="5" name="Footer Placeholder 1">
            <a:extLst>
              <a:ext uri="{FF2B5EF4-FFF2-40B4-BE49-F238E27FC236}">
                <a16:creationId xmlns:a16="http://schemas.microsoft.com/office/drawing/2014/main" id="{CD5DC947-E021-944B-83CB-F87E8CFEC574}"/>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
        <p:nvSpPr>
          <p:cNvPr id="6" name="Picture Placeholder 2">
            <a:extLst>
              <a:ext uri="{FF2B5EF4-FFF2-40B4-BE49-F238E27FC236}">
                <a16:creationId xmlns:a16="http://schemas.microsoft.com/office/drawing/2014/main" id="{50E99C55-0AEC-634D-8379-149CB1D82FBA}"/>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grpSp>
        <p:nvGrpSpPr>
          <p:cNvPr id="7" name="Group 6">
            <a:extLst>
              <a:ext uri="{FF2B5EF4-FFF2-40B4-BE49-F238E27FC236}">
                <a16:creationId xmlns:a16="http://schemas.microsoft.com/office/drawing/2014/main" id="{DCC15BF6-E18D-D24B-AFAE-2F9EC8EC977E}"/>
              </a:ext>
            </a:extLst>
          </p:cNvPr>
          <p:cNvGrpSpPr/>
          <p:nvPr userDrawn="1"/>
        </p:nvGrpSpPr>
        <p:grpSpPr>
          <a:xfrm>
            <a:off x="608330" y="5713191"/>
            <a:ext cx="4869180" cy="731520"/>
            <a:chOff x="608330" y="5713191"/>
            <a:chExt cx="4869180" cy="731520"/>
          </a:xfrm>
        </p:grpSpPr>
        <p:sp>
          <p:nvSpPr>
            <p:cNvPr id="8" name="Oval 7">
              <a:extLst>
                <a:ext uri="{FF2B5EF4-FFF2-40B4-BE49-F238E27FC236}">
                  <a16:creationId xmlns:a16="http://schemas.microsoft.com/office/drawing/2014/main" id="{BB58A0ED-4DAF-4A40-80A2-1423597B060D}"/>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13D06C16-7F88-994E-BCE3-8049F026078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338926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2 - Main Section">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1B8DBC8-9810-4DA9-9364-F0566758F32D}"/>
              </a:ext>
            </a:extLst>
          </p:cNvPr>
          <p:cNvSpPr/>
          <p:nvPr userDrawn="1"/>
        </p:nvSpPr>
        <p:spPr>
          <a:xfrm>
            <a:off x="0" y="851338"/>
            <a:ext cx="12192000" cy="137160"/>
          </a:xfrm>
          <a:prstGeom prst="rect">
            <a:avLst/>
          </a:prstGeom>
          <a:solidFill>
            <a:srgbClr val="0C2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693EDDC-6C03-47A6-AA08-208AFA079D79}"/>
              </a:ext>
            </a:extLst>
          </p:cNvPr>
          <p:cNvSpPr/>
          <p:nvPr userDrawn="1"/>
        </p:nvSpPr>
        <p:spPr>
          <a:xfrm>
            <a:off x="0" y="0"/>
            <a:ext cx="12192000" cy="914400"/>
          </a:xfrm>
          <a:prstGeom prst="rect">
            <a:avLst/>
          </a:prstGeom>
          <a:solidFill>
            <a:srgbClr val="113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grpSp>
        <p:nvGrpSpPr>
          <p:cNvPr id="6" name="Group 5">
            <a:extLst>
              <a:ext uri="{FF2B5EF4-FFF2-40B4-BE49-F238E27FC236}">
                <a16:creationId xmlns:a16="http://schemas.microsoft.com/office/drawing/2014/main" id="{64B1671D-47DB-BE4C-A05B-7F00B5920FFB}"/>
              </a:ext>
            </a:extLst>
          </p:cNvPr>
          <p:cNvGrpSpPr/>
          <p:nvPr userDrawn="1"/>
        </p:nvGrpSpPr>
        <p:grpSpPr>
          <a:xfrm>
            <a:off x="608330" y="5713191"/>
            <a:ext cx="4869180" cy="731520"/>
            <a:chOff x="608330" y="5713191"/>
            <a:chExt cx="4869180" cy="731520"/>
          </a:xfrm>
        </p:grpSpPr>
        <p:sp>
          <p:nvSpPr>
            <p:cNvPr id="7" name="Oval 6">
              <a:extLst>
                <a:ext uri="{FF2B5EF4-FFF2-40B4-BE49-F238E27FC236}">
                  <a16:creationId xmlns:a16="http://schemas.microsoft.com/office/drawing/2014/main" id="{17F35883-5D31-C14D-B6D3-DD1FE7DDE651}"/>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66DC4331-1EFA-FE45-9389-C4DC0BE099E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11" name="Footer Placeholder 1">
            <a:extLst>
              <a:ext uri="{FF2B5EF4-FFF2-40B4-BE49-F238E27FC236}">
                <a16:creationId xmlns:a16="http://schemas.microsoft.com/office/drawing/2014/main" id="{6094B6ED-FA89-0448-AF9E-9652637CCF4C}"/>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Tree>
    <p:extLst>
      <p:ext uri="{BB962C8B-B14F-4D97-AF65-F5344CB8AC3E}">
        <p14:creationId xmlns:p14="http://schemas.microsoft.com/office/powerpoint/2010/main" val="310036751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3DF3EC0-D0BA-AD4E-81FD-5AAA99E35B97}"/>
              </a:ext>
            </a:extLst>
          </p:cNvPr>
          <p:cNvSpPr>
            <a:spLocks noGrp="1"/>
          </p:cNvSpPr>
          <p:nvPr>
            <p:ph type="ftr" sz="quarter" idx="10"/>
          </p:nvPr>
        </p:nvSpPr>
        <p:spPr/>
        <p:txBody>
          <a:bodyPr/>
          <a:lstStyle/>
          <a:p>
            <a:r>
              <a:rPr lang="en-US"/>
              <a:t>Footer</a:t>
            </a:r>
          </a:p>
        </p:txBody>
      </p:sp>
      <p:sp>
        <p:nvSpPr>
          <p:cNvPr id="2" name="Title 1">
            <a:extLst>
              <a:ext uri="{FF2B5EF4-FFF2-40B4-BE49-F238E27FC236}">
                <a16:creationId xmlns:a16="http://schemas.microsoft.com/office/drawing/2014/main" id="{9072F988-04ED-E748-A35A-49E61FD5D1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0042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2 - Section &amp; Subsection">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BD829AC-324E-1A43-878E-2E50008FE5ED}"/>
              </a:ext>
            </a:extLst>
          </p:cNvPr>
          <p:cNvSpPr/>
          <p:nvPr userDrawn="1"/>
        </p:nvSpPr>
        <p:spPr>
          <a:xfrm>
            <a:off x="0" y="6241766"/>
            <a:ext cx="12192000" cy="137160"/>
          </a:xfrm>
          <a:prstGeom prst="rect">
            <a:avLst/>
          </a:prstGeom>
          <a:solidFill>
            <a:srgbClr val="0C2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7CA75AC-200C-894F-BC95-8DE92FE25F13}"/>
              </a:ext>
            </a:extLst>
          </p:cNvPr>
          <p:cNvSpPr/>
          <p:nvPr userDrawn="1"/>
        </p:nvSpPr>
        <p:spPr>
          <a:xfrm>
            <a:off x="0" y="6313755"/>
            <a:ext cx="12192000" cy="548640"/>
          </a:xfrm>
          <a:prstGeom prst="rect">
            <a:avLst/>
          </a:prstGeom>
          <a:solidFill>
            <a:srgbClr val="113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622468" y="2590800"/>
            <a:ext cx="6083132" cy="1257167"/>
          </a:xfrm>
          <a:prstGeom prst="rect">
            <a:avLst/>
          </a:prstGeom>
        </p:spPr>
        <p:txBody>
          <a:bodyPr anchor="ctr">
            <a:normAutofit/>
          </a:bodyPr>
          <a:lstStyle>
            <a:lvl1pPr algn="l">
              <a:defRPr sz="3200" b="0" i="0" cap="none">
                <a:solidFill>
                  <a:schemeClr val="tx1"/>
                </a:solidFill>
                <a:latin typeface="+mj-lt"/>
                <a:cs typeface="Arial Black" panose="020B0604020202020204" pitchFamily="34" charset="0"/>
              </a:defRPr>
            </a:lvl1pPr>
          </a:lstStyle>
          <a:p>
            <a:r>
              <a:rPr lang="en-US"/>
              <a:t>Section Header Line 1</a:t>
            </a:r>
            <a:br>
              <a:rPr lang="en-US"/>
            </a:br>
            <a:r>
              <a:rPr lang="en-US"/>
              <a:t>Section Header Line 2</a:t>
            </a:r>
          </a:p>
        </p:txBody>
      </p:sp>
      <p:sp>
        <p:nvSpPr>
          <p:cNvPr id="11" name="Text Placeholder 2">
            <a:extLst>
              <a:ext uri="{FF2B5EF4-FFF2-40B4-BE49-F238E27FC236}">
                <a16:creationId xmlns:a16="http://schemas.microsoft.com/office/drawing/2014/main" id="{CFCF794F-ECB6-BD40-9B91-007A268FD84E}"/>
              </a:ext>
            </a:extLst>
          </p:cNvPr>
          <p:cNvSpPr>
            <a:spLocks noGrp="1"/>
          </p:cNvSpPr>
          <p:nvPr>
            <p:ph type="body" idx="10" hasCustomPrompt="1"/>
          </p:nvPr>
        </p:nvSpPr>
        <p:spPr>
          <a:xfrm>
            <a:off x="622468" y="3847060"/>
            <a:ext cx="6083132" cy="381000"/>
          </a:xfrm>
          <a:prstGeom prst="rect">
            <a:avLst/>
          </a:prstGeom>
        </p:spPr>
        <p:txBody>
          <a:bodyPr anchor="ctr">
            <a:noAutofit/>
          </a:bodyPr>
          <a:lstStyle>
            <a:lvl1pPr marL="0" indent="0" algn="l">
              <a:lnSpc>
                <a:spcPct val="100000"/>
              </a:lnSpc>
              <a:buFontTx/>
              <a:buNone/>
              <a:defRPr sz="2000" b="0" i="0">
                <a:solidFill>
                  <a:schemeClr val="tx1"/>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grpSp>
        <p:nvGrpSpPr>
          <p:cNvPr id="7" name="Group 6">
            <a:extLst>
              <a:ext uri="{FF2B5EF4-FFF2-40B4-BE49-F238E27FC236}">
                <a16:creationId xmlns:a16="http://schemas.microsoft.com/office/drawing/2014/main" id="{E39B11B6-BF43-CB49-8655-13EB4F238325}"/>
              </a:ext>
            </a:extLst>
          </p:cNvPr>
          <p:cNvGrpSpPr/>
          <p:nvPr userDrawn="1"/>
        </p:nvGrpSpPr>
        <p:grpSpPr>
          <a:xfrm>
            <a:off x="608330" y="5713191"/>
            <a:ext cx="4869180" cy="731520"/>
            <a:chOff x="608330" y="5713191"/>
            <a:chExt cx="4869180" cy="731520"/>
          </a:xfrm>
        </p:grpSpPr>
        <p:sp>
          <p:nvSpPr>
            <p:cNvPr id="13" name="Oval 12">
              <a:extLst>
                <a:ext uri="{FF2B5EF4-FFF2-40B4-BE49-F238E27FC236}">
                  <a16:creationId xmlns:a16="http://schemas.microsoft.com/office/drawing/2014/main" id="{FA2B8496-73E6-584C-8BFA-3116C9C2EA5C}"/>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Text&#10;&#10;Description automatically generated">
              <a:extLst>
                <a:ext uri="{FF2B5EF4-FFF2-40B4-BE49-F238E27FC236}">
                  <a16:creationId xmlns:a16="http://schemas.microsoft.com/office/drawing/2014/main" id="{E8C9DED0-387A-3F4B-AD9E-26EF0A0A364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12" name="Footer Placeholder 1">
            <a:extLst>
              <a:ext uri="{FF2B5EF4-FFF2-40B4-BE49-F238E27FC236}">
                <a16:creationId xmlns:a16="http://schemas.microsoft.com/office/drawing/2014/main" id="{CB3467F0-CA9B-8D4C-9283-88F42CF5E0B4}"/>
              </a:ext>
            </a:extLst>
          </p:cNvPr>
          <p:cNvSpPr>
            <a:spLocks noGrp="1"/>
          </p:cNvSpPr>
          <p:nvPr>
            <p:ph type="ftr" sz="quarter" idx="14"/>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Tree>
    <p:extLst>
      <p:ext uri="{BB962C8B-B14F-4D97-AF65-F5344CB8AC3E}">
        <p14:creationId xmlns:p14="http://schemas.microsoft.com/office/powerpoint/2010/main" val="328593471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 Diagon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F4F84A-BE8E-AD4A-AF22-593CC68509FB}"/>
              </a:ext>
            </a:extLst>
          </p:cNvPr>
          <p:cNvSpPr>
            <a:spLocks noGrp="1"/>
          </p:cNvSpPr>
          <p:nvPr>
            <p:ph sz="quarter" idx="14" hasCustomPrompt="1"/>
          </p:nvPr>
        </p:nvSpPr>
        <p:spPr>
          <a:xfrm>
            <a:off x="609600" y="3124200"/>
            <a:ext cx="6096000" cy="914400"/>
          </a:xfrm>
          <a:prstGeom prst="rect">
            <a:avLst/>
          </a:prstGeom>
        </p:spPr>
        <p:txBody>
          <a:bodyPr/>
          <a:lstStyle>
            <a:lvl1pPr marL="0" indent="0">
              <a:buNone/>
              <a:defRPr/>
            </a:lvl1pPr>
          </a:lstStyle>
          <a:p>
            <a:pPr lvl="0"/>
            <a:r>
              <a:rPr lang="en-US"/>
              <a:t>Contact Info:</a:t>
            </a:r>
            <a:br>
              <a:rPr lang="en-US"/>
            </a:br>
            <a:endParaRPr lang="en-US"/>
          </a:p>
        </p:txBody>
      </p:sp>
      <p:sp>
        <p:nvSpPr>
          <p:cNvPr id="7" name="Footer Placeholder 1">
            <a:extLst>
              <a:ext uri="{FF2B5EF4-FFF2-40B4-BE49-F238E27FC236}">
                <a16:creationId xmlns:a16="http://schemas.microsoft.com/office/drawing/2014/main" id="{1C4B8805-E8DE-0444-AC19-31486FB56700}"/>
              </a:ext>
            </a:extLst>
          </p:cNvPr>
          <p:cNvSpPr>
            <a:spLocks noGrp="1"/>
          </p:cNvSpPr>
          <p:nvPr>
            <p:ph type="ftr" sz="quarter" idx="15"/>
          </p:nvPr>
        </p:nvSpPr>
        <p:spPr>
          <a:xfrm>
            <a:off x="622468" y="5140215"/>
            <a:ext cx="5384800" cy="301752"/>
          </a:xfrm>
          <a:prstGeom prst="rect">
            <a:avLst/>
          </a:prstGeom>
        </p:spPr>
        <p:txBody>
          <a:bodyPr lIns="91440" tIns="45720" rIns="91440" bIns="45720"/>
          <a:lstStyle>
            <a:lvl1pPr algn="l">
              <a:defRPr/>
            </a:lvl1pPr>
          </a:lstStyle>
          <a:p>
            <a:r>
              <a:rPr lang="en-US"/>
              <a:t>Footer</a:t>
            </a:r>
          </a:p>
        </p:txBody>
      </p:sp>
      <p:sp>
        <p:nvSpPr>
          <p:cNvPr id="6" name="Picture Placeholder 2">
            <a:extLst>
              <a:ext uri="{FF2B5EF4-FFF2-40B4-BE49-F238E27FC236}">
                <a16:creationId xmlns:a16="http://schemas.microsoft.com/office/drawing/2014/main" id="{9EAFCA00-6EDC-E644-808C-4E4F3A03A8BB}"/>
              </a:ext>
            </a:extLst>
          </p:cNvPr>
          <p:cNvSpPr>
            <a:spLocks noGrp="1"/>
          </p:cNvSpPr>
          <p:nvPr>
            <p:ph type="pic" sz="quarter" idx="13" hasCustomPrompt="1"/>
          </p:nvPr>
        </p:nvSpPr>
        <p:spPr>
          <a:xfrm>
            <a:off x="4998720" y="-304"/>
            <a:ext cx="7193280" cy="6858304"/>
          </a:xfrm>
          <a:custGeom>
            <a:avLst/>
            <a:gdLst>
              <a:gd name="connsiteX0" fmla="*/ 0 w 6477000"/>
              <a:gd name="connsiteY0" fmla="*/ 6858000 h 6858000"/>
              <a:gd name="connsiteX1" fmla="*/ 3717992 w 6477000"/>
              <a:gd name="connsiteY1" fmla="*/ 0 h 6858000"/>
              <a:gd name="connsiteX2" fmla="*/ 6477000 w 6477000"/>
              <a:gd name="connsiteY2" fmla="*/ 0 h 6858000"/>
              <a:gd name="connsiteX3" fmla="*/ 2759008 w 6477000"/>
              <a:gd name="connsiteY3" fmla="*/ 6858000 h 6858000"/>
              <a:gd name="connsiteX4" fmla="*/ 0 w 6477000"/>
              <a:gd name="connsiteY4" fmla="*/ 6858000 h 6858000"/>
              <a:gd name="connsiteX0" fmla="*/ 0 w 6477000"/>
              <a:gd name="connsiteY0" fmla="*/ 6858000 h 6858000"/>
              <a:gd name="connsiteX1" fmla="*/ 3717992 w 6477000"/>
              <a:gd name="connsiteY1" fmla="*/ 0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56891 w 6477000"/>
              <a:gd name="connsiteY1" fmla="*/ 838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574733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03397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000 h 6858000"/>
              <a:gd name="connsiteX1" fmla="*/ 4130842 w 6477000"/>
              <a:gd name="connsiteY1" fmla="*/ 3929 h 6858000"/>
              <a:gd name="connsiteX2" fmla="*/ 6477000 w 6477000"/>
              <a:gd name="connsiteY2" fmla="*/ 0 h 6858000"/>
              <a:gd name="connsiteX3" fmla="*/ 6468860 w 6477000"/>
              <a:gd name="connsiteY3" fmla="*/ 6858000 h 6858000"/>
              <a:gd name="connsiteX4" fmla="*/ 0 w 6477000"/>
              <a:gd name="connsiteY4" fmla="*/ 6858000 h 6858000"/>
              <a:gd name="connsiteX0" fmla="*/ 0 w 6477000"/>
              <a:gd name="connsiteY0" fmla="*/ 6858304 h 6858304"/>
              <a:gd name="connsiteX1" fmla="*/ 4134654 w 6477000"/>
              <a:gd name="connsiteY1" fmla="*/ 0 h 6858304"/>
              <a:gd name="connsiteX2" fmla="*/ 6477000 w 6477000"/>
              <a:gd name="connsiteY2" fmla="*/ 304 h 6858304"/>
              <a:gd name="connsiteX3" fmla="*/ 6468860 w 6477000"/>
              <a:gd name="connsiteY3" fmla="*/ 6858304 h 6858304"/>
              <a:gd name="connsiteX4" fmla="*/ 0 w 6477000"/>
              <a:gd name="connsiteY4" fmla="*/ 6858304 h 6858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000" h="6858304">
                <a:moveTo>
                  <a:pt x="0" y="6858304"/>
                </a:moveTo>
                <a:lnTo>
                  <a:pt x="4134654" y="0"/>
                </a:lnTo>
                <a:lnTo>
                  <a:pt x="6477000" y="304"/>
                </a:lnTo>
                <a:cubicBezTo>
                  <a:pt x="6474287" y="2286304"/>
                  <a:pt x="6471573" y="4572304"/>
                  <a:pt x="6468860" y="6858304"/>
                </a:cubicBezTo>
                <a:lnTo>
                  <a:pt x="0" y="6858304"/>
                </a:lnTo>
                <a:close/>
              </a:path>
            </a:pathLst>
          </a:custGeom>
        </p:spPr>
        <p:txBody>
          <a:bodyPr anchor="ctr"/>
          <a:lstStyle>
            <a:lvl1pPr marL="0" indent="0" algn="ctr">
              <a:buNone/>
              <a:defRPr b="0">
                <a:solidFill>
                  <a:schemeClr val="bg1"/>
                </a:solidFill>
              </a:defRPr>
            </a:lvl1pPr>
          </a:lstStyle>
          <a:p>
            <a:r>
              <a:rPr lang="en-US"/>
              <a:t>Insert Picture</a:t>
            </a:r>
          </a:p>
        </p:txBody>
      </p:sp>
      <p:grpSp>
        <p:nvGrpSpPr>
          <p:cNvPr id="8" name="Group 7">
            <a:extLst>
              <a:ext uri="{FF2B5EF4-FFF2-40B4-BE49-F238E27FC236}">
                <a16:creationId xmlns:a16="http://schemas.microsoft.com/office/drawing/2014/main" id="{1ACE5795-C011-2347-B732-4D58EE506298}"/>
              </a:ext>
            </a:extLst>
          </p:cNvPr>
          <p:cNvGrpSpPr/>
          <p:nvPr userDrawn="1"/>
        </p:nvGrpSpPr>
        <p:grpSpPr>
          <a:xfrm>
            <a:off x="608330" y="5713191"/>
            <a:ext cx="4869180" cy="731520"/>
            <a:chOff x="608330" y="5713191"/>
            <a:chExt cx="4869180" cy="731520"/>
          </a:xfrm>
        </p:grpSpPr>
        <p:sp>
          <p:nvSpPr>
            <p:cNvPr id="9" name="Oval 8">
              <a:extLst>
                <a:ext uri="{FF2B5EF4-FFF2-40B4-BE49-F238E27FC236}">
                  <a16:creationId xmlns:a16="http://schemas.microsoft.com/office/drawing/2014/main" id="{969C6465-41A9-8A4A-9B09-15F74816B819}"/>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Text&#10;&#10;Description automatically generated">
              <a:extLst>
                <a:ext uri="{FF2B5EF4-FFF2-40B4-BE49-F238E27FC236}">
                  <a16:creationId xmlns:a16="http://schemas.microsoft.com/office/drawing/2014/main" id="{CE690707-20C8-314D-98DE-C0DA5CEA3F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2" name="TextBox 1">
            <a:extLst>
              <a:ext uri="{FF2B5EF4-FFF2-40B4-BE49-F238E27FC236}">
                <a16:creationId xmlns:a16="http://schemas.microsoft.com/office/drawing/2014/main" id="{D81A6462-24F4-9745-A3E9-48C12B5A3599}"/>
              </a:ext>
            </a:extLst>
          </p:cNvPr>
          <p:cNvSpPr txBox="1"/>
          <p:nvPr userDrawn="1"/>
        </p:nvSpPr>
        <p:spPr>
          <a:xfrm>
            <a:off x="626442" y="1798639"/>
            <a:ext cx="6092024" cy="707886"/>
          </a:xfrm>
          <a:prstGeom prst="rect">
            <a:avLst/>
          </a:prstGeom>
          <a:noFill/>
        </p:spPr>
        <p:txBody>
          <a:bodyPr wrap="square" rtlCol="0" anchor="ctr">
            <a:spAutoFit/>
          </a:bodyPr>
          <a:lstStyle/>
          <a:p>
            <a:pPr algn="l"/>
            <a:r>
              <a:rPr lang="en-US" sz="4000">
                <a:solidFill>
                  <a:schemeClr val="tx1"/>
                </a:solidFill>
                <a:latin typeface="+mj-lt"/>
              </a:rPr>
              <a:t>Thank You</a:t>
            </a:r>
          </a:p>
        </p:txBody>
      </p:sp>
    </p:spTree>
    <p:extLst>
      <p:ext uri="{BB962C8B-B14F-4D97-AF65-F5344CB8AC3E}">
        <p14:creationId xmlns:p14="http://schemas.microsoft.com/office/powerpoint/2010/main" val="334231293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F_Title Slide">
    <p:bg>
      <p:bgPr>
        <a:blipFill dpi="0" rotWithShape="1">
          <a:blip r:embed="rId2">
            <a:alphaModFix amt="30000"/>
            <a:extLst>
              <a:ext uri="{BEBA8EAE-BF5A-486C-A8C5-ECC9F3942E4B}">
                <a14:imgProps xmlns:a14="http://schemas.microsoft.com/office/drawing/2010/main">
                  <a14:imgLayer r:embed="rId3">
                    <a14:imgEffect>
                      <a14:brightnessContrast bright="2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966C1A7-A177-2A46-8F72-DD1AD05265DB}"/>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505200"/>
            <a:ext cx="9144000" cy="381000"/>
          </a:xfrm>
          <a:prstGeom prst="rect">
            <a:avLst/>
          </a:prstGeo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86200"/>
            <a:ext cx="5384800" cy="381000"/>
          </a:xfrm>
          <a:prstGeom prst="rect">
            <a:avLst/>
          </a:prstGeom>
        </p:spPr>
        <p:txBody>
          <a:bodyPr>
            <a:normAutofit/>
          </a:bodyPr>
          <a:lstStyle>
            <a:lvl1pPr marL="0" indent="0">
              <a:buNone/>
              <a:defRPr sz="1400" b="0"/>
            </a:lvl1pPr>
            <a:lvl5pPr marL="1828800" indent="0" algn="l">
              <a:buNone/>
              <a:defRPr/>
            </a:lvl5pPr>
          </a:lstStyle>
          <a:p>
            <a:pPr lvl="0"/>
            <a:r>
              <a:rPr lang="en-US"/>
              <a:t>Date</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a:prstGeom prst="rect">
            <a:avLst/>
          </a:prstGeo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3" name="Footer Placeholder 2">
            <a:extLst>
              <a:ext uri="{FF2B5EF4-FFF2-40B4-BE49-F238E27FC236}">
                <a16:creationId xmlns:a16="http://schemas.microsoft.com/office/drawing/2014/main" id="{296ED0F2-3B66-1647-8A75-415347484F16}"/>
              </a:ext>
            </a:extLst>
          </p:cNvPr>
          <p:cNvSpPr>
            <a:spLocks noGrp="1"/>
          </p:cNvSpPr>
          <p:nvPr>
            <p:ph type="ftr" sz="quarter" idx="13"/>
          </p:nvPr>
        </p:nvSpPr>
        <p:spPr>
          <a:xfrm>
            <a:off x="3352800" y="6556248"/>
            <a:ext cx="5486400" cy="301752"/>
          </a:xfrm>
          <a:prstGeom prst="rect">
            <a:avLst/>
          </a:prstGeom>
        </p:spPr>
        <p:txBody>
          <a:bodyPr/>
          <a:lstStyle>
            <a:lvl1pPr algn="ctr">
              <a:defRPr/>
            </a:lvl1pPr>
          </a:lstStyle>
          <a:p>
            <a:r>
              <a:rPr lang="en-US"/>
              <a:t>Footer</a:t>
            </a:r>
          </a:p>
        </p:txBody>
      </p:sp>
      <p:sp>
        <p:nvSpPr>
          <p:cNvPr id="2" name="Title 1">
            <a:extLst>
              <a:ext uri="{FF2B5EF4-FFF2-40B4-BE49-F238E27FC236}">
                <a16:creationId xmlns:a16="http://schemas.microsoft.com/office/drawing/2014/main" id="{19E13538-17C5-CA4F-BF6A-A15EB07C0E4B}"/>
              </a:ext>
            </a:extLst>
          </p:cNvPr>
          <p:cNvSpPr>
            <a:spLocks noGrp="1"/>
          </p:cNvSpPr>
          <p:nvPr>
            <p:ph type="title"/>
          </p:nvPr>
        </p:nvSpPr>
        <p:spPr>
          <a:xfrm>
            <a:off x="2029405" y="2127422"/>
            <a:ext cx="9144000" cy="1257167"/>
          </a:xfrm>
          <a:prstGeom prst="rect">
            <a:avLst/>
          </a:prstGeom>
        </p:spPr>
        <p:txBody>
          <a:bodyPr>
            <a:normAutofit/>
          </a:bodyPr>
          <a:lstStyle>
            <a:lvl1pPr>
              <a:defRPr sz="3200"/>
            </a:lvl1pPr>
          </a:lstStyle>
          <a:p>
            <a:r>
              <a:rPr lang="en-US"/>
              <a:t>Click to edit Master title style</a:t>
            </a:r>
          </a:p>
        </p:txBody>
      </p:sp>
      <p:grpSp>
        <p:nvGrpSpPr>
          <p:cNvPr id="8" name="Group 7">
            <a:extLst>
              <a:ext uri="{FF2B5EF4-FFF2-40B4-BE49-F238E27FC236}">
                <a16:creationId xmlns:a16="http://schemas.microsoft.com/office/drawing/2014/main" id="{2A600094-BBA4-514F-9057-BB22C6E4977B}"/>
              </a:ext>
            </a:extLst>
          </p:cNvPr>
          <p:cNvGrpSpPr/>
          <p:nvPr userDrawn="1"/>
        </p:nvGrpSpPr>
        <p:grpSpPr>
          <a:xfrm>
            <a:off x="304800" y="222421"/>
            <a:ext cx="4869180" cy="731520"/>
            <a:chOff x="608330" y="5713191"/>
            <a:chExt cx="4869180" cy="731520"/>
          </a:xfrm>
        </p:grpSpPr>
        <p:sp>
          <p:nvSpPr>
            <p:cNvPr id="9" name="Oval 8">
              <a:extLst>
                <a:ext uri="{FF2B5EF4-FFF2-40B4-BE49-F238E27FC236}">
                  <a16:creationId xmlns:a16="http://schemas.microsoft.com/office/drawing/2014/main" id="{ECC87255-B4CE-394D-BDCC-F0417FF46A42}"/>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BCBAD474-A5CF-0D41-BFCC-2FD49FEF7AD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400975611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NY_Title Slide">
    <p:bg>
      <p:bgPr>
        <a:blipFill dpi="0" rotWithShape="1">
          <a:blip r:embed="rId2">
            <a:alphaModFix amt="30000"/>
            <a:lum/>
          </a:blip>
          <a:srcRect/>
          <a:stretch>
            <a:fillRect l="-4000" r="-4000"/>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D17EF7A-A0C1-4449-878F-724B19FB635F}"/>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505200"/>
            <a:ext cx="9144000" cy="381000"/>
          </a:xfrm>
          <a:prstGeom prst="rect">
            <a:avLst/>
          </a:prstGeo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86200"/>
            <a:ext cx="5384800" cy="381000"/>
          </a:xfrm>
          <a:prstGeom prst="rect">
            <a:avLst/>
          </a:prstGeom>
        </p:spPr>
        <p:txBody>
          <a:bodyPr>
            <a:normAutofit/>
          </a:bodyPr>
          <a:lstStyle>
            <a:lvl1pPr marL="0" indent="0">
              <a:buNone/>
              <a:defRPr sz="1400" b="0"/>
            </a:lvl1pPr>
            <a:lvl5pPr marL="1828800" indent="0" algn="l">
              <a:buNone/>
              <a:defRPr/>
            </a:lvl5pPr>
          </a:lstStyle>
          <a:p>
            <a:pPr lvl="0"/>
            <a:r>
              <a:rPr lang="en-US"/>
              <a:t>Date</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a:prstGeom prst="rect">
            <a:avLst/>
          </a:prstGeo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DE2172E4-6706-8C45-A2CC-A94B60C4DFB2}"/>
              </a:ext>
            </a:extLst>
          </p:cNvPr>
          <p:cNvSpPr>
            <a:spLocks noGrp="1"/>
          </p:cNvSpPr>
          <p:nvPr>
            <p:ph type="ftr" sz="quarter" idx="13"/>
          </p:nvPr>
        </p:nvSpPr>
        <p:spPr>
          <a:xfrm>
            <a:off x="3352800" y="6556248"/>
            <a:ext cx="5486400" cy="301752"/>
          </a:xfrm>
          <a:prstGeom prst="rect">
            <a:avLst/>
          </a:prstGeom>
        </p:spPr>
        <p:txBody>
          <a:bodyPr/>
          <a:lstStyle>
            <a:lvl1pPr algn="ctr">
              <a:defRPr/>
            </a:lvl1pPr>
          </a:lstStyle>
          <a:p>
            <a:r>
              <a:rPr lang="en-US"/>
              <a:t>Footer</a:t>
            </a:r>
          </a:p>
        </p:txBody>
      </p:sp>
      <p:sp>
        <p:nvSpPr>
          <p:cNvPr id="3" name="Title 2">
            <a:extLst>
              <a:ext uri="{FF2B5EF4-FFF2-40B4-BE49-F238E27FC236}">
                <a16:creationId xmlns:a16="http://schemas.microsoft.com/office/drawing/2014/main" id="{2ADA2BFE-91A2-434F-897F-04113CB01AB2}"/>
              </a:ext>
            </a:extLst>
          </p:cNvPr>
          <p:cNvSpPr>
            <a:spLocks noGrp="1"/>
          </p:cNvSpPr>
          <p:nvPr>
            <p:ph type="title"/>
          </p:nvPr>
        </p:nvSpPr>
        <p:spPr>
          <a:xfrm>
            <a:off x="2029405" y="2127422"/>
            <a:ext cx="9144000" cy="1257167"/>
          </a:xfrm>
          <a:prstGeom prst="rect">
            <a:avLst/>
          </a:prstGeom>
        </p:spPr>
        <p:txBody>
          <a:bodyPr>
            <a:normAutofit/>
          </a:bodyPr>
          <a:lstStyle>
            <a:lvl1pPr>
              <a:defRPr sz="3200"/>
            </a:lvl1pPr>
          </a:lstStyle>
          <a:p>
            <a:r>
              <a:rPr lang="en-US"/>
              <a:t>Click to edit Master title style</a:t>
            </a:r>
          </a:p>
        </p:txBody>
      </p:sp>
      <p:grpSp>
        <p:nvGrpSpPr>
          <p:cNvPr id="8" name="Group 7">
            <a:extLst>
              <a:ext uri="{FF2B5EF4-FFF2-40B4-BE49-F238E27FC236}">
                <a16:creationId xmlns:a16="http://schemas.microsoft.com/office/drawing/2014/main" id="{94F9CABC-C2C8-E943-8001-E86BECEAD42D}"/>
              </a:ext>
            </a:extLst>
          </p:cNvPr>
          <p:cNvGrpSpPr/>
          <p:nvPr userDrawn="1"/>
        </p:nvGrpSpPr>
        <p:grpSpPr>
          <a:xfrm>
            <a:off x="304800" y="222421"/>
            <a:ext cx="4869180" cy="731520"/>
            <a:chOff x="608330" y="5713191"/>
            <a:chExt cx="4869180" cy="731520"/>
          </a:xfrm>
        </p:grpSpPr>
        <p:sp>
          <p:nvSpPr>
            <p:cNvPr id="9" name="Oval 8">
              <a:extLst>
                <a:ext uri="{FF2B5EF4-FFF2-40B4-BE49-F238E27FC236}">
                  <a16:creationId xmlns:a16="http://schemas.microsoft.com/office/drawing/2014/main" id="{3E482BCC-CB68-6344-8943-5BFF44271778}"/>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5261963C-18D3-6543-AE18-CEDA935CB9C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72422361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oston_Title Slide">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D4FFBCB-F58D-124E-B222-161BFFF25A4A}"/>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505200"/>
            <a:ext cx="9144000" cy="381000"/>
          </a:xfrm>
          <a:prstGeom prst="rect">
            <a:avLst/>
          </a:prstGeo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86200"/>
            <a:ext cx="5384800" cy="381000"/>
          </a:xfrm>
          <a:prstGeom prst="rect">
            <a:avLst/>
          </a:prstGeom>
        </p:spPr>
        <p:txBody>
          <a:bodyPr>
            <a:normAutofit/>
          </a:bodyPr>
          <a:lstStyle>
            <a:lvl1pPr marL="0" indent="0">
              <a:buNone/>
              <a:defRPr sz="1400" b="0"/>
            </a:lvl1pPr>
            <a:lvl5pPr marL="1828800" indent="0" algn="l">
              <a:buNone/>
              <a:defRPr/>
            </a:lvl5pPr>
          </a:lstStyle>
          <a:p>
            <a:pPr lvl="0"/>
            <a:r>
              <a:rPr lang="en-US"/>
              <a:t>Date</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a:prstGeom prst="rect">
            <a:avLst/>
          </a:prstGeo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EF58CEA5-DD31-1747-AD3C-7E54A915CF1D}"/>
              </a:ext>
            </a:extLst>
          </p:cNvPr>
          <p:cNvSpPr>
            <a:spLocks noGrp="1"/>
          </p:cNvSpPr>
          <p:nvPr>
            <p:ph type="ftr" sz="quarter" idx="13"/>
          </p:nvPr>
        </p:nvSpPr>
        <p:spPr>
          <a:xfrm>
            <a:off x="3352800" y="6556248"/>
            <a:ext cx="5486400" cy="301752"/>
          </a:xfrm>
          <a:prstGeom prst="rect">
            <a:avLst/>
          </a:prstGeom>
        </p:spPr>
        <p:txBody>
          <a:bodyPr/>
          <a:lstStyle>
            <a:lvl1pPr algn="ctr">
              <a:defRPr/>
            </a:lvl1pPr>
          </a:lstStyle>
          <a:p>
            <a:r>
              <a:rPr lang="en-US"/>
              <a:t>Footer</a:t>
            </a:r>
          </a:p>
        </p:txBody>
      </p:sp>
      <p:sp>
        <p:nvSpPr>
          <p:cNvPr id="3" name="Title 2">
            <a:extLst>
              <a:ext uri="{FF2B5EF4-FFF2-40B4-BE49-F238E27FC236}">
                <a16:creationId xmlns:a16="http://schemas.microsoft.com/office/drawing/2014/main" id="{5D59EAE3-54AE-6F4F-B63D-7D99F27CF786}"/>
              </a:ext>
            </a:extLst>
          </p:cNvPr>
          <p:cNvSpPr>
            <a:spLocks noGrp="1"/>
          </p:cNvSpPr>
          <p:nvPr>
            <p:ph type="title"/>
          </p:nvPr>
        </p:nvSpPr>
        <p:spPr>
          <a:xfrm>
            <a:off x="2029405" y="2127422"/>
            <a:ext cx="9144000" cy="1257167"/>
          </a:xfrm>
          <a:prstGeom prst="rect">
            <a:avLst/>
          </a:prstGeom>
        </p:spPr>
        <p:txBody>
          <a:bodyPr>
            <a:normAutofit/>
          </a:bodyPr>
          <a:lstStyle>
            <a:lvl1pPr>
              <a:defRPr sz="3200"/>
            </a:lvl1pPr>
          </a:lstStyle>
          <a:p>
            <a:r>
              <a:rPr lang="en-US"/>
              <a:t>Click to edit Master title style</a:t>
            </a:r>
          </a:p>
        </p:txBody>
      </p:sp>
      <p:grpSp>
        <p:nvGrpSpPr>
          <p:cNvPr id="8" name="Group 7">
            <a:extLst>
              <a:ext uri="{FF2B5EF4-FFF2-40B4-BE49-F238E27FC236}">
                <a16:creationId xmlns:a16="http://schemas.microsoft.com/office/drawing/2014/main" id="{8C6E92D1-CD5C-344C-A455-AFD4E509B3F8}"/>
              </a:ext>
            </a:extLst>
          </p:cNvPr>
          <p:cNvGrpSpPr/>
          <p:nvPr userDrawn="1"/>
        </p:nvGrpSpPr>
        <p:grpSpPr>
          <a:xfrm>
            <a:off x="304800" y="222421"/>
            <a:ext cx="4869180" cy="731520"/>
            <a:chOff x="608330" y="5713191"/>
            <a:chExt cx="4869180" cy="731520"/>
          </a:xfrm>
        </p:grpSpPr>
        <p:sp>
          <p:nvSpPr>
            <p:cNvPr id="9" name="Oval 8">
              <a:extLst>
                <a:ext uri="{FF2B5EF4-FFF2-40B4-BE49-F238E27FC236}">
                  <a16:creationId xmlns:a16="http://schemas.microsoft.com/office/drawing/2014/main" id="{6C3C5F00-4B8A-4E43-9FBC-BFA0BEF54D87}"/>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32576E7E-5F93-BA43-9F08-302B5878B65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85557760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icago_Title Slide">
    <p:bg>
      <p:bgPr>
        <a:blipFill dpi="0" rotWithShape="1">
          <a:blip r:embed="rId2">
            <a:alphaModFix amt="30000"/>
            <a:lum/>
          </a:blip>
          <a:srcRect/>
          <a:stretch>
            <a:fillRect b="-10000"/>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4070EBE-6B4F-4A4B-AC69-4F38926F9335}"/>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505200"/>
            <a:ext cx="9144000" cy="381000"/>
          </a:xfrm>
          <a:prstGeom prst="rect">
            <a:avLst/>
          </a:prstGeo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86200"/>
            <a:ext cx="5384800" cy="381000"/>
          </a:xfrm>
          <a:prstGeom prst="rect">
            <a:avLst/>
          </a:prstGeom>
        </p:spPr>
        <p:txBody>
          <a:bodyPr>
            <a:normAutofit/>
          </a:bodyPr>
          <a:lstStyle>
            <a:lvl1pPr marL="0" indent="0">
              <a:buNone/>
              <a:defRPr sz="1400" b="0"/>
            </a:lvl1pPr>
            <a:lvl5pPr marL="1828800" indent="0" algn="l">
              <a:buNone/>
              <a:defRPr/>
            </a:lvl5pPr>
          </a:lstStyle>
          <a:p>
            <a:pPr lvl="0"/>
            <a:r>
              <a:rPr lang="en-US"/>
              <a:t>Date</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a:prstGeom prst="rect">
            <a:avLst/>
          </a:prstGeo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8488C2CF-C3B8-644E-94AF-A40F1A5D1136}"/>
              </a:ext>
            </a:extLst>
          </p:cNvPr>
          <p:cNvSpPr>
            <a:spLocks noGrp="1"/>
          </p:cNvSpPr>
          <p:nvPr>
            <p:ph type="ftr" sz="quarter" idx="13"/>
          </p:nvPr>
        </p:nvSpPr>
        <p:spPr>
          <a:xfrm>
            <a:off x="3352800" y="6556248"/>
            <a:ext cx="5486400" cy="301752"/>
          </a:xfrm>
          <a:prstGeom prst="rect">
            <a:avLst/>
          </a:prstGeom>
        </p:spPr>
        <p:txBody>
          <a:bodyPr/>
          <a:lstStyle>
            <a:lvl1pPr algn="ctr">
              <a:defRPr/>
            </a:lvl1pPr>
          </a:lstStyle>
          <a:p>
            <a:r>
              <a:rPr lang="en-US"/>
              <a:t>Footer</a:t>
            </a:r>
          </a:p>
        </p:txBody>
      </p:sp>
      <p:sp>
        <p:nvSpPr>
          <p:cNvPr id="3" name="Title 2">
            <a:extLst>
              <a:ext uri="{FF2B5EF4-FFF2-40B4-BE49-F238E27FC236}">
                <a16:creationId xmlns:a16="http://schemas.microsoft.com/office/drawing/2014/main" id="{F06F929F-48FB-0244-8246-FE20B3E193ED}"/>
              </a:ext>
            </a:extLst>
          </p:cNvPr>
          <p:cNvSpPr>
            <a:spLocks noGrp="1"/>
          </p:cNvSpPr>
          <p:nvPr>
            <p:ph type="title"/>
          </p:nvPr>
        </p:nvSpPr>
        <p:spPr>
          <a:xfrm>
            <a:off x="2029405" y="2127422"/>
            <a:ext cx="9144000" cy="1257167"/>
          </a:xfrm>
          <a:prstGeom prst="rect">
            <a:avLst/>
          </a:prstGeom>
        </p:spPr>
        <p:txBody>
          <a:bodyPr>
            <a:normAutofit/>
          </a:bodyPr>
          <a:lstStyle>
            <a:lvl1pPr>
              <a:defRPr sz="3200"/>
            </a:lvl1pPr>
          </a:lstStyle>
          <a:p>
            <a:r>
              <a:rPr lang="en-US"/>
              <a:t>Click to edit Master title style</a:t>
            </a:r>
          </a:p>
        </p:txBody>
      </p:sp>
      <p:grpSp>
        <p:nvGrpSpPr>
          <p:cNvPr id="8" name="Group 7">
            <a:extLst>
              <a:ext uri="{FF2B5EF4-FFF2-40B4-BE49-F238E27FC236}">
                <a16:creationId xmlns:a16="http://schemas.microsoft.com/office/drawing/2014/main" id="{5255BA2C-0E69-EF46-BED6-2B0D383CAEF1}"/>
              </a:ext>
            </a:extLst>
          </p:cNvPr>
          <p:cNvGrpSpPr/>
          <p:nvPr userDrawn="1"/>
        </p:nvGrpSpPr>
        <p:grpSpPr>
          <a:xfrm>
            <a:off x="304800" y="222421"/>
            <a:ext cx="4869180" cy="731520"/>
            <a:chOff x="608330" y="5713191"/>
            <a:chExt cx="4869180" cy="731520"/>
          </a:xfrm>
        </p:grpSpPr>
        <p:sp>
          <p:nvSpPr>
            <p:cNvPr id="9" name="Oval 8">
              <a:extLst>
                <a:ext uri="{FF2B5EF4-FFF2-40B4-BE49-F238E27FC236}">
                  <a16:creationId xmlns:a16="http://schemas.microsoft.com/office/drawing/2014/main" id="{E879584E-FC85-D140-8E42-A7645E98805F}"/>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145B7327-EC7F-074B-9712-2808159DA9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82298840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Wave_Title Slide">
    <p:bg>
      <p:bgPr>
        <a:blipFill dpi="0" rotWithShape="1">
          <a:blip r:embed="rId2">
            <a:alphaModFix amt="30000"/>
            <a:lum/>
            <a:extLst>
              <a:ext uri="{BEBA8EAE-BF5A-486C-A8C5-ECC9F3942E4B}">
                <a14:imgProps xmlns:a14="http://schemas.microsoft.com/office/drawing/2010/main">
                  <a14:imgLayer r:embed="rId3">
                    <a14:imgEffect>
                      <a14:brightnessContrast bright="10000" contrast="20000"/>
                    </a14:imgEffect>
                  </a14:imgLayer>
                </a14:imgProps>
              </a:ext>
            </a:extLst>
          </a:blip>
          <a:srcRect/>
          <a:stretch>
            <a:fillRect l="-30000" r="-20000"/>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6FD7714-9F22-8A49-9B07-C445FB0F8B16}"/>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505200"/>
            <a:ext cx="9144000" cy="381000"/>
          </a:xfrm>
          <a:prstGeom prst="rect">
            <a:avLst/>
          </a:prstGeo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86200"/>
            <a:ext cx="5384800" cy="381000"/>
          </a:xfrm>
          <a:prstGeom prst="rect">
            <a:avLst/>
          </a:prstGeom>
        </p:spPr>
        <p:txBody>
          <a:bodyPr>
            <a:normAutofit/>
          </a:bodyPr>
          <a:lstStyle>
            <a:lvl1pPr marL="0" indent="0">
              <a:buNone/>
              <a:defRPr sz="1400" b="0"/>
            </a:lvl1pPr>
            <a:lvl5pPr marL="1828800" indent="0" algn="l">
              <a:buNone/>
              <a:defRPr/>
            </a:lvl5pPr>
          </a:lstStyle>
          <a:p>
            <a:pPr lvl="0"/>
            <a:r>
              <a:rPr lang="en-US"/>
              <a:t>Date</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a:prstGeom prst="rect">
            <a:avLst/>
          </a:prstGeo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2" name="Footer Placeholder 1">
            <a:extLst>
              <a:ext uri="{FF2B5EF4-FFF2-40B4-BE49-F238E27FC236}">
                <a16:creationId xmlns:a16="http://schemas.microsoft.com/office/drawing/2014/main" id="{569161C6-B5AB-4740-BD68-A6D1D92E60FE}"/>
              </a:ext>
            </a:extLst>
          </p:cNvPr>
          <p:cNvSpPr>
            <a:spLocks noGrp="1"/>
          </p:cNvSpPr>
          <p:nvPr>
            <p:ph type="ftr" sz="quarter" idx="13"/>
          </p:nvPr>
        </p:nvSpPr>
        <p:spPr>
          <a:xfrm>
            <a:off x="3352800" y="6556248"/>
            <a:ext cx="5486400" cy="301752"/>
          </a:xfrm>
          <a:prstGeom prst="rect">
            <a:avLst/>
          </a:prstGeom>
        </p:spPr>
        <p:txBody>
          <a:bodyPr/>
          <a:lstStyle>
            <a:lvl1pPr algn="ctr">
              <a:defRPr/>
            </a:lvl1pPr>
          </a:lstStyle>
          <a:p>
            <a:r>
              <a:rPr lang="en-US"/>
              <a:t>Footer</a:t>
            </a:r>
          </a:p>
        </p:txBody>
      </p:sp>
      <p:sp>
        <p:nvSpPr>
          <p:cNvPr id="3" name="Title 2">
            <a:extLst>
              <a:ext uri="{FF2B5EF4-FFF2-40B4-BE49-F238E27FC236}">
                <a16:creationId xmlns:a16="http://schemas.microsoft.com/office/drawing/2014/main" id="{07E8591C-2510-D440-8C93-C55BB573E627}"/>
              </a:ext>
            </a:extLst>
          </p:cNvPr>
          <p:cNvSpPr>
            <a:spLocks noGrp="1"/>
          </p:cNvSpPr>
          <p:nvPr>
            <p:ph type="title"/>
          </p:nvPr>
        </p:nvSpPr>
        <p:spPr>
          <a:xfrm>
            <a:off x="2029405" y="2127422"/>
            <a:ext cx="9144000" cy="1257167"/>
          </a:xfrm>
          <a:prstGeom prst="rect">
            <a:avLst/>
          </a:prstGeom>
        </p:spPr>
        <p:txBody>
          <a:bodyPr>
            <a:normAutofit/>
          </a:bodyPr>
          <a:lstStyle>
            <a:lvl1pPr>
              <a:defRPr sz="3200"/>
            </a:lvl1pPr>
          </a:lstStyle>
          <a:p>
            <a:r>
              <a:rPr lang="en-US"/>
              <a:t>Click to edit Master title style</a:t>
            </a:r>
          </a:p>
        </p:txBody>
      </p:sp>
      <p:grpSp>
        <p:nvGrpSpPr>
          <p:cNvPr id="8" name="Group 7">
            <a:extLst>
              <a:ext uri="{FF2B5EF4-FFF2-40B4-BE49-F238E27FC236}">
                <a16:creationId xmlns:a16="http://schemas.microsoft.com/office/drawing/2014/main" id="{A39089A0-14C9-DC44-8804-01E64BCC5434}"/>
              </a:ext>
            </a:extLst>
          </p:cNvPr>
          <p:cNvGrpSpPr/>
          <p:nvPr userDrawn="1"/>
        </p:nvGrpSpPr>
        <p:grpSpPr>
          <a:xfrm>
            <a:off x="304800" y="222421"/>
            <a:ext cx="4869180" cy="731520"/>
            <a:chOff x="608330" y="5713191"/>
            <a:chExt cx="4869180" cy="731520"/>
          </a:xfrm>
        </p:grpSpPr>
        <p:sp>
          <p:nvSpPr>
            <p:cNvPr id="9" name="Oval 8">
              <a:extLst>
                <a:ext uri="{FF2B5EF4-FFF2-40B4-BE49-F238E27FC236}">
                  <a16:creationId xmlns:a16="http://schemas.microsoft.com/office/drawing/2014/main" id="{97373D9F-BB39-E041-AEA3-B2AC44E6CDAD}"/>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xt&#10;&#10;Description automatically generated">
              <a:extLst>
                <a:ext uri="{FF2B5EF4-FFF2-40B4-BE49-F238E27FC236}">
                  <a16:creationId xmlns:a16="http://schemas.microsoft.com/office/drawing/2014/main" id="{C9337686-166D-EF4B-AF28-211B067E285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141967287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ustom_Title Slide">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5BD6F0-3B9A-CA42-8AAB-6F86C3087650}"/>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10D9287C-96D6-4E5C-A125-94E737A3EB1B}"/>
              </a:ext>
            </a:extLst>
          </p:cNvPr>
          <p:cNvSpPr>
            <a:spLocks noGrp="1"/>
          </p:cNvSpPr>
          <p:nvPr>
            <p:ph type="pic" sz="quarter" idx="13" hasCustomPrompt="1"/>
          </p:nvPr>
        </p:nvSpPr>
        <p:spPr>
          <a:xfrm>
            <a:off x="0" y="7419"/>
            <a:ext cx="12192000" cy="6858000"/>
          </a:xfrm>
          <a:prstGeom prst="rect">
            <a:avLst/>
          </a:prstGeom>
        </p:spPr>
        <p:txBody>
          <a:bodyPr/>
          <a:lstStyle>
            <a:lvl1pPr marL="0" indent="0" algn="r">
              <a:buNone/>
              <a:defRPr b="0"/>
            </a:lvl1pPr>
          </a:lstStyle>
          <a:p>
            <a:r>
              <a:rPr lang="en-US"/>
              <a:t>Custom Background</a:t>
            </a:r>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505200"/>
            <a:ext cx="9144000" cy="381000"/>
          </a:xfrm>
          <a:prstGeom prst="rect">
            <a:avLst/>
          </a:prstGeo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86200"/>
            <a:ext cx="5384800" cy="381000"/>
          </a:xfrm>
          <a:prstGeom prst="rect">
            <a:avLst/>
          </a:prstGeom>
        </p:spPr>
        <p:txBody>
          <a:bodyPr>
            <a:normAutofit/>
          </a:bodyPr>
          <a:lstStyle>
            <a:lvl1pPr marL="0" indent="0">
              <a:buNone/>
              <a:defRPr sz="1400" b="0"/>
            </a:lvl1pPr>
            <a:lvl5pPr marL="1828800" indent="0" algn="l">
              <a:buNone/>
              <a:defRPr/>
            </a:lvl5pPr>
          </a:lstStyle>
          <a:p>
            <a:pPr lvl="0"/>
            <a:r>
              <a:rPr lang="en-US"/>
              <a:t>Date</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a:prstGeom prst="rect">
            <a:avLst/>
          </a:prstGeo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
        <p:nvSpPr>
          <p:cNvPr id="4" name="Footer Placeholder 3">
            <a:extLst>
              <a:ext uri="{FF2B5EF4-FFF2-40B4-BE49-F238E27FC236}">
                <a16:creationId xmlns:a16="http://schemas.microsoft.com/office/drawing/2014/main" id="{3BACB3DD-250F-1645-A067-A9D3C6EF8E4E}"/>
              </a:ext>
            </a:extLst>
          </p:cNvPr>
          <p:cNvSpPr>
            <a:spLocks noGrp="1"/>
          </p:cNvSpPr>
          <p:nvPr>
            <p:ph type="ftr" sz="quarter" idx="14"/>
          </p:nvPr>
        </p:nvSpPr>
        <p:spPr>
          <a:xfrm>
            <a:off x="3352800" y="6556248"/>
            <a:ext cx="5486400" cy="301752"/>
          </a:xfrm>
          <a:prstGeom prst="rect">
            <a:avLst/>
          </a:prstGeom>
        </p:spPr>
        <p:txBody>
          <a:bodyPr/>
          <a:lstStyle>
            <a:lvl1pPr algn="ctr">
              <a:defRPr/>
            </a:lvl1pPr>
          </a:lstStyle>
          <a:p>
            <a:r>
              <a:rPr lang="en-US"/>
              <a:t>Footer</a:t>
            </a:r>
          </a:p>
        </p:txBody>
      </p:sp>
      <p:sp>
        <p:nvSpPr>
          <p:cNvPr id="5" name="Title 4">
            <a:extLst>
              <a:ext uri="{FF2B5EF4-FFF2-40B4-BE49-F238E27FC236}">
                <a16:creationId xmlns:a16="http://schemas.microsoft.com/office/drawing/2014/main" id="{80BD9083-7F01-F547-B0B5-FE730E2FBB04}"/>
              </a:ext>
            </a:extLst>
          </p:cNvPr>
          <p:cNvSpPr>
            <a:spLocks noGrp="1"/>
          </p:cNvSpPr>
          <p:nvPr>
            <p:ph type="title"/>
          </p:nvPr>
        </p:nvSpPr>
        <p:spPr>
          <a:xfrm>
            <a:off x="2029405" y="2127422"/>
            <a:ext cx="9144000" cy="1257167"/>
          </a:xfrm>
          <a:prstGeom prst="rect">
            <a:avLst/>
          </a:prstGeom>
        </p:spPr>
        <p:txBody>
          <a:bodyPr>
            <a:normAutofit/>
          </a:bodyPr>
          <a:lstStyle>
            <a:lvl1pPr>
              <a:defRPr sz="3200"/>
            </a:lvl1pPr>
          </a:lstStyle>
          <a:p>
            <a:r>
              <a:rPr lang="en-US"/>
              <a:t>Click to edit Master title style</a:t>
            </a:r>
          </a:p>
        </p:txBody>
      </p:sp>
      <p:grpSp>
        <p:nvGrpSpPr>
          <p:cNvPr id="9" name="Group 8">
            <a:extLst>
              <a:ext uri="{FF2B5EF4-FFF2-40B4-BE49-F238E27FC236}">
                <a16:creationId xmlns:a16="http://schemas.microsoft.com/office/drawing/2014/main" id="{3001BF3D-D695-594B-B8F0-A9696B369B7E}"/>
              </a:ext>
            </a:extLst>
          </p:cNvPr>
          <p:cNvGrpSpPr/>
          <p:nvPr userDrawn="1"/>
        </p:nvGrpSpPr>
        <p:grpSpPr>
          <a:xfrm>
            <a:off x="304800" y="222421"/>
            <a:ext cx="4869180" cy="731520"/>
            <a:chOff x="608330" y="5713191"/>
            <a:chExt cx="4869180" cy="731520"/>
          </a:xfrm>
        </p:grpSpPr>
        <p:sp>
          <p:nvSpPr>
            <p:cNvPr id="11" name="Oval 10">
              <a:extLst>
                <a:ext uri="{FF2B5EF4-FFF2-40B4-BE49-F238E27FC236}">
                  <a16:creationId xmlns:a16="http://schemas.microsoft.com/office/drawing/2014/main" id="{92130528-4F37-A74E-8DC5-0B71A004E2DB}"/>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a:extLst>
                <a:ext uri="{FF2B5EF4-FFF2-40B4-BE49-F238E27FC236}">
                  <a16:creationId xmlns:a16="http://schemas.microsoft.com/office/drawing/2014/main" id="{D09C3837-2563-5747-9C9E-F67B72FEB78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552927106"/>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1">
          <a:blip r:embed="rId2">
            <a:alphaModFix amt="35000"/>
            <a:lum/>
          </a:blip>
          <a:srcRect/>
          <a:stretch>
            <a:fillRect t="-8000" b="-8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CF485113-1FF2-42A7-A2C2-F3BADC1B7D7C}"/>
              </a:ext>
            </a:extLst>
          </p:cNvPr>
          <p:cNvSpPr>
            <a:spLocks noGrp="1"/>
          </p:cNvSpPr>
          <p:nvPr>
            <p:ph type="title" hasCustomPrompt="1"/>
          </p:nvPr>
        </p:nvSpPr>
        <p:spPr>
          <a:xfrm>
            <a:off x="812800" y="3581400"/>
            <a:ext cx="9956800" cy="1066800"/>
          </a:xfrm>
          <a:prstGeom prst="rect">
            <a:avLst/>
          </a:prstGeom>
        </p:spPr>
        <p:txBody>
          <a:bodyPr anchor="ctr">
            <a:normAutofit/>
          </a:bodyPr>
          <a:lstStyle>
            <a:lvl1pPr algn="r">
              <a:defRPr sz="3200" b="0" i="0" cap="none">
                <a:solidFill>
                  <a:schemeClr val="bg1"/>
                </a:solidFill>
                <a:latin typeface="Arial Black" panose="020B0604020202020204" pitchFamily="34" charset="0"/>
                <a:cs typeface="Arial Black" panose="020B0604020202020204" pitchFamily="34" charset="0"/>
              </a:defRPr>
            </a:lvl1pPr>
          </a:lstStyle>
          <a:p>
            <a:r>
              <a:rPr lang="en-US"/>
              <a:t>Section Header Line 1</a:t>
            </a:r>
            <a:br>
              <a:rPr lang="en-US"/>
            </a:br>
            <a:r>
              <a:rPr lang="en-US"/>
              <a:t>Header Line 2</a:t>
            </a:r>
          </a:p>
        </p:txBody>
      </p:sp>
      <p:sp>
        <p:nvSpPr>
          <p:cNvPr id="14" name="Footer Placeholder 3">
            <a:extLst>
              <a:ext uri="{FF2B5EF4-FFF2-40B4-BE49-F238E27FC236}">
                <a16:creationId xmlns:a16="http://schemas.microsoft.com/office/drawing/2014/main" id="{3F30EC05-5D2B-A642-A141-87A23D7EF171}"/>
              </a:ext>
            </a:extLst>
          </p:cNvPr>
          <p:cNvSpPr>
            <a:spLocks noGrp="1"/>
          </p:cNvSpPr>
          <p:nvPr>
            <p:ph type="ftr" sz="quarter" idx="14"/>
          </p:nvPr>
        </p:nvSpPr>
        <p:spPr>
          <a:xfrm>
            <a:off x="3352800" y="6556248"/>
            <a:ext cx="5486400" cy="301752"/>
          </a:xfrm>
          <a:prstGeom prst="rect">
            <a:avLst/>
          </a:prstGeom>
        </p:spPr>
        <p:txBody>
          <a:bodyPr/>
          <a:lstStyle>
            <a:lvl1pPr algn="ctr">
              <a:defRPr/>
            </a:lvl1pPr>
          </a:lstStyle>
          <a:p>
            <a:r>
              <a:rPr lang="en-US"/>
              <a:t>Footer</a:t>
            </a:r>
          </a:p>
        </p:txBody>
      </p:sp>
      <p:grpSp>
        <p:nvGrpSpPr>
          <p:cNvPr id="5" name="Group 4">
            <a:extLst>
              <a:ext uri="{FF2B5EF4-FFF2-40B4-BE49-F238E27FC236}">
                <a16:creationId xmlns:a16="http://schemas.microsoft.com/office/drawing/2014/main" id="{78941264-9715-304E-A395-416E7D69D013}"/>
              </a:ext>
            </a:extLst>
          </p:cNvPr>
          <p:cNvGrpSpPr/>
          <p:nvPr userDrawn="1"/>
        </p:nvGrpSpPr>
        <p:grpSpPr>
          <a:xfrm>
            <a:off x="304800" y="222421"/>
            <a:ext cx="4869180" cy="731520"/>
            <a:chOff x="608330" y="5713191"/>
            <a:chExt cx="4869180" cy="731520"/>
          </a:xfrm>
        </p:grpSpPr>
        <p:sp>
          <p:nvSpPr>
            <p:cNvPr id="7" name="Oval 6">
              <a:extLst>
                <a:ext uri="{FF2B5EF4-FFF2-40B4-BE49-F238E27FC236}">
                  <a16:creationId xmlns:a16="http://schemas.microsoft.com/office/drawing/2014/main" id="{5C2A78AC-7DF4-7244-AFD5-6D8FE3BC9035}"/>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8A4504EC-B33D-0648-8D49-E5E4048226F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118471008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52D48E31-4EE7-433A-92DA-4E87D5712D38}"/>
              </a:ext>
            </a:extLst>
          </p:cNvPr>
          <p:cNvSpPr>
            <a:spLocks noGrp="1"/>
          </p:cNvSpPr>
          <p:nvPr>
            <p:ph type="title" hasCustomPrompt="1"/>
          </p:nvPr>
        </p:nvSpPr>
        <p:spPr>
          <a:xfrm>
            <a:off x="812800" y="3581400"/>
            <a:ext cx="9956800" cy="1066800"/>
          </a:xfrm>
          <a:prstGeom prst="rect">
            <a:avLst/>
          </a:prstGeom>
        </p:spPr>
        <p:txBody>
          <a:bodyPr anchor="ctr">
            <a:normAutofit/>
          </a:bodyPr>
          <a:lstStyle>
            <a:lvl1pPr algn="r">
              <a:defRPr sz="3200" b="0" i="0" cap="none">
                <a:solidFill>
                  <a:schemeClr val="bg1"/>
                </a:solidFill>
                <a:latin typeface="+mj-lt"/>
                <a:cs typeface="Arial Black" panose="020B0604020202020204" pitchFamily="34" charset="0"/>
              </a:defRPr>
            </a:lvl1pPr>
          </a:lstStyle>
          <a:p>
            <a:r>
              <a:rPr lang="en-US"/>
              <a:t>Section Header Line 1</a:t>
            </a:r>
            <a:br>
              <a:rPr lang="en-US"/>
            </a:br>
            <a:r>
              <a:rPr lang="en-US"/>
              <a:t>Header Line 2</a:t>
            </a:r>
          </a:p>
        </p:txBody>
      </p:sp>
      <p:sp>
        <p:nvSpPr>
          <p:cNvPr id="14" name="Footer Placeholder 3">
            <a:extLst>
              <a:ext uri="{FF2B5EF4-FFF2-40B4-BE49-F238E27FC236}">
                <a16:creationId xmlns:a16="http://schemas.microsoft.com/office/drawing/2014/main" id="{04D8D159-D557-8445-8D7D-A7B4FB8DC6D2}"/>
              </a:ext>
            </a:extLst>
          </p:cNvPr>
          <p:cNvSpPr>
            <a:spLocks noGrp="1"/>
          </p:cNvSpPr>
          <p:nvPr>
            <p:ph type="ftr" sz="quarter" idx="14"/>
          </p:nvPr>
        </p:nvSpPr>
        <p:spPr>
          <a:xfrm>
            <a:off x="3352800" y="6556248"/>
            <a:ext cx="5486400" cy="301752"/>
          </a:xfrm>
          <a:prstGeom prst="rect">
            <a:avLst/>
          </a:prstGeom>
        </p:spPr>
        <p:txBody>
          <a:bodyPr/>
          <a:lstStyle>
            <a:lvl1pPr algn="ctr">
              <a:defRPr/>
            </a:lvl1pPr>
          </a:lstStyle>
          <a:p>
            <a:r>
              <a:rPr lang="en-US"/>
              <a:t>Footer</a:t>
            </a:r>
          </a:p>
        </p:txBody>
      </p:sp>
      <p:grpSp>
        <p:nvGrpSpPr>
          <p:cNvPr id="5" name="Group 4">
            <a:extLst>
              <a:ext uri="{FF2B5EF4-FFF2-40B4-BE49-F238E27FC236}">
                <a16:creationId xmlns:a16="http://schemas.microsoft.com/office/drawing/2014/main" id="{26317DD0-B891-2D45-8C53-8106041BD3A2}"/>
              </a:ext>
            </a:extLst>
          </p:cNvPr>
          <p:cNvGrpSpPr/>
          <p:nvPr userDrawn="1"/>
        </p:nvGrpSpPr>
        <p:grpSpPr>
          <a:xfrm>
            <a:off x="304800" y="222421"/>
            <a:ext cx="4869180" cy="731520"/>
            <a:chOff x="608330" y="5713191"/>
            <a:chExt cx="4869180" cy="731520"/>
          </a:xfrm>
        </p:grpSpPr>
        <p:sp>
          <p:nvSpPr>
            <p:cNvPr id="6" name="Oval 5">
              <a:extLst>
                <a:ext uri="{FF2B5EF4-FFF2-40B4-BE49-F238E27FC236}">
                  <a16:creationId xmlns:a16="http://schemas.microsoft.com/office/drawing/2014/main" id="{D38CB3DD-BD8D-E243-B127-02DD823B4586}"/>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779140A7-6F13-8746-A80D-F348504C34B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56017625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akeaways Slid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8934663-7603-49D3-8DAE-6E9BE8F1A128}"/>
              </a:ext>
            </a:extLst>
          </p:cNvPr>
          <p:cNvSpPr>
            <a:spLocks noGrp="1"/>
          </p:cNvSpPr>
          <p:nvPr>
            <p:ph sz="quarter" idx="11" hasCustomPrompt="1"/>
          </p:nvPr>
        </p:nvSpPr>
        <p:spPr>
          <a:xfrm>
            <a:off x="463296" y="1280160"/>
            <a:ext cx="11265408" cy="4937760"/>
          </a:xfrm>
        </p:spPr>
        <p:txBody>
          <a:bodyPr tIns="45720" bIns="45720">
            <a:noAutofit/>
          </a:bodyPr>
          <a:lstStyle>
            <a:lvl1pPr>
              <a:lnSpc>
                <a:spcPct val="100000"/>
              </a:lnSpc>
              <a:spcBef>
                <a:spcPts val="1200"/>
              </a:spcBef>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a:t>Edit Master text styles</a:t>
            </a:r>
          </a:p>
          <a:p>
            <a:pPr lvl="1"/>
            <a:r>
              <a:rPr lang="en-US"/>
              <a:t>Second level</a:t>
            </a:r>
          </a:p>
          <a:p>
            <a:pPr lvl="2"/>
            <a:r>
              <a:rPr lang="en-US"/>
              <a:t>Third level</a:t>
            </a:r>
          </a:p>
          <a:p>
            <a:pPr lvl="0"/>
            <a:endParaRPr lang="en-US"/>
          </a:p>
        </p:txBody>
      </p:sp>
      <p:sp>
        <p:nvSpPr>
          <p:cNvPr id="2" name="Footer Placeholder 1">
            <a:extLst>
              <a:ext uri="{FF2B5EF4-FFF2-40B4-BE49-F238E27FC236}">
                <a16:creationId xmlns:a16="http://schemas.microsoft.com/office/drawing/2014/main" id="{D574B5D3-50B1-074E-A4FF-0E5968BB8DA3}"/>
              </a:ext>
            </a:extLst>
          </p:cNvPr>
          <p:cNvSpPr>
            <a:spLocks noGrp="1"/>
          </p:cNvSpPr>
          <p:nvPr>
            <p:ph type="ftr" sz="quarter" idx="12"/>
          </p:nvPr>
        </p:nvSpPr>
        <p:spPr/>
        <p:txBody>
          <a:bodyPr/>
          <a:lstStyle/>
          <a:p>
            <a:r>
              <a:rPr lang="en-US"/>
              <a:t>Footer</a:t>
            </a:r>
          </a:p>
        </p:txBody>
      </p:sp>
      <p:sp>
        <p:nvSpPr>
          <p:cNvPr id="4" name="Title 3">
            <a:extLst>
              <a:ext uri="{FF2B5EF4-FFF2-40B4-BE49-F238E27FC236}">
                <a16:creationId xmlns:a16="http://schemas.microsoft.com/office/drawing/2014/main" id="{325B0504-C1AB-1443-B24D-C257FF6610C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84514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blipFill dpi="0" rotWithShape="1">
          <a:blip r:embed="rId2">
            <a:alphaModFix amt="20000"/>
            <a:lum/>
            <a:extLst>
              <a:ext uri="{BEBA8EAE-BF5A-486C-A8C5-ECC9F3942E4B}">
                <a14:imgProps xmlns:a14="http://schemas.microsoft.com/office/drawing/2010/main">
                  <a14:imgLayer r:embed="rId3">
                    <a14:imgEffect>
                      <a14:sharpenSoften amount="10000"/>
                    </a14:imgEffect>
                  </a14:imgLayer>
                </a14:imgProps>
              </a:ext>
            </a:extLst>
          </a:blip>
          <a:srcRect/>
          <a:stretch>
            <a:fillRect t="-5000" b="-5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B7B4D186-202B-4D9D-9B84-6613D97D87B7}"/>
              </a:ext>
            </a:extLst>
          </p:cNvPr>
          <p:cNvSpPr>
            <a:spLocks noGrp="1"/>
          </p:cNvSpPr>
          <p:nvPr>
            <p:ph type="title" hasCustomPrompt="1"/>
          </p:nvPr>
        </p:nvSpPr>
        <p:spPr>
          <a:xfrm>
            <a:off x="812800" y="3581400"/>
            <a:ext cx="9956800" cy="1066800"/>
          </a:xfrm>
          <a:prstGeom prst="rect">
            <a:avLst/>
          </a:prstGeom>
        </p:spPr>
        <p:txBody>
          <a:bodyPr anchor="ctr">
            <a:normAutofit/>
          </a:bodyPr>
          <a:lstStyle>
            <a:lvl1pPr algn="r">
              <a:defRPr sz="3200" b="0" i="0" cap="none">
                <a:solidFill>
                  <a:schemeClr val="bg1"/>
                </a:solidFill>
                <a:latin typeface="+mj-lt"/>
                <a:cs typeface="Arial Black" panose="020B0604020202020204" pitchFamily="34" charset="0"/>
              </a:defRPr>
            </a:lvl1pPr>
          </a:lstStyle>
          <a:p>
            <a:r>
              <a:rPr lang="en-US"/>
              <a:t>Section Header Line 1</a:t>
            </a:r>
            <a:br>
              <a:rPr lang="en-US"/>
            </a:br>
            <a:r>
              <a:rPr lang="en-US"/>
              <a:t>Header Line 2</a:t>
            </a:r>
          </a:p>
        </p:txBody>
      </p:sp>
      <p:sp>
        <p:nvSpPr>
          <p:cNvPr id="14" name="Footer Placeholder 3">
            <a:extLst>
              <a:ext uri="{FF2B5EF4-FFF2-40B4-BE49-F238E27FC236}">
                <a16:creationId xmlns:a16="http://schemas.microsoft.com/office/drawing/2014/main" id="{16364120-E00D-5240-A253-0A3F99C7B4AB}"/>
              </a:ext>
            </a:extLst>
          </p:cNvPr>
          <p:cNvSpPr>
            <a:spLocks noGrp="1"/>
          </p:cNvSpPr>
          <p:nvPr>
            <p:ph type="ftr" sz="quarter" idx="14"/>
          </p:nvPr>
        </p:nvSpPr>
        <p:spPr>
          <a:xfrm>
            <a:off x="3352800" y="6556248"/>
            <a:ext cx="5486400" cy="301752"/>
          </a:xfrm>
          <a:prstGeom prst="rect">
            <a:avLst/>
          </a:prstGeom>
        </p:spPr>
        <p:txBody>
          <a:bodyPr/>
          <a:lstStyle>
            <a:lvl1pPr algn="ctr">
              <a:defRPr/>
            </a:lvl1pPr>
          </a:lstStyle>
          <a:p>
            <a:r>
              <a:rPr lang="en-US"/>
              <a:t>Footer</a:t>
            </a:r>
          </a:p>
        </p:txBody>
      </p:sp>
      <p:grpSp>
        <p:nvGrpSpPr>
          <p:cNvPr id="5" name="Group 4">
            <a:extLst>
              <a:ext uri="{FF2B5EF4-FFF2-40B4-BE49-F238E27FC236}">
                <a16:creationId xmlns:a16="http://schemas.microsoft.com/office/drawing/2014/main" id="{DD10DD96-3E13-8D49-AC00-4624B6850C6F}"/>
              </a:ext>
            </a:extLst>
          </p:cNvPr>
          <p:cNvGrpSpPr/>
          <p:nvPr userDrawn="1"/>
        </p:nvGrpSpPr>
        <p:grpSpPr>
          <a:xfrm>
            <a:off x="304800" y="222421"/>
            <a:ext cx="4869180" cy="731520"/>
            <a:chOff x="608330" y="5713191"/>
            <a:chExt cx="4869180" cy="731520"/>
          </a:xfrm>
        </p:grpSpPr>
        <p:sp>
          <p:nvSpPr>
            <p:cNvPr id="6" name="Oval 5">
              <a:extLst>
                <a:ext uri="{FF2B5EF4-FFF2-40B4-BE49-F238E27FC236}">
                  <a16:creationId xmlns:a16="http://schemas.microsoft.com/office/drawing/2014/main" id="{83018A5A-B9D4-3049-B92F-DAFF834EC98D}"/>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368E476D-D145-F74A-BD95-647E11E2FE7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235160655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_Section Header">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A7933955-677B-47AF-A0B4-99F1D1F875C9}"/>
              </a:ext>
            </a:extLst>
          </p:cNvPr>
          <p:cNvSpPr>
            <a:spLocks noGrp="1"/>
          </p:cNvSpPr>
          <p:nvPr>
            <p:ph type="title" hasCustomPrompt="1"/>
          </p:nvPr>
        </p:nvSpPr>
        <p:spPr>
          <a:xfrm>
            <a:off x="812800" y="3581400"/>
            <a:ext cx="9956800" cy="1066800"/>
          </a:xfrm>
          <a:prstGeom prst="rect">
            <a:avLst/>
          </a:prstGeom>
        </p:spPr>
        <p:txBody>
          <a:bodyPr anchor="ctr">
            <a:normAutofit/>
          </a:bodyPr>
          <a:lstStyle>
            <a:lvl1pPr algn="r">
              <a:defRPr sz="3200" b="0" i="0" cap="none">
                <a:solidFill>
                  <a:schemeClr val="bg1"/>
                </a:solidFill>
                <a:latin typeface="+mj-lt"/>
                <a:cs typeface="Arial Black" panose="020B0604020202020204" pitchFamily="34" charset="0"/>
              </a:defRPr>
            </a:lvl1pPr>
          </a:lstStyle>
          <a:p>
            <a:r>
              <a:rPr lang="en-US"/>
              <a:t>Section Header Line 1</a:t>
            </a:r>
            <a:br>
              <a:rPr lang="en-US"/>
            </a:br>
            <a:r>
              <a:rPr lang="en-US"/>
              <a:t>Header Line 2</a:t>
            </a:r>
          </a:p>
        </p:txBody>
      </p:sp>
      <p:sp>
        <p:nvSpPr>
          <p:cNvPr id="14" name="Footer Placeholder 3">
            <a:extLst>
              <a:ext uri="{FF2B5EF4-FFF2-40B4-BE49-F238E27FC236}">
                <a16:creationId xmlns:a16="http://schemas.microsoft.com/office/drawing/2014/main" id="{6B637FE3-7823-4041-8528-9306FCDAA54F}"/>
              </a:ext>
            </a:extLst>
          </p:cNvPr>
          <p:cNvSpPr>
            <a:spLocks noGrp="1"/>
          </p:cNvSpPr>
          <p:nvPr>
            <p:ph type="ftr" sz="quarter" idx="14"/>
          </p:nvPr>
        </p:nvSpPr>
        <p:spPr>
          <a:xfrm>
            <a:off x="3352800" y="6556248"/>
            <a:ext cx="5486400" cy="301752"/>
          </a:xfrm>
          <a:prstGeom prst="rect">
            <a:avLst/>
          </a:prstGeom>
        </p:spPr>
        <p:txBody>
          <a:bodyPr/>
          <a:lstStyle>
            <a:lvl1pPr algn="ctr">
              <a:defRPr/>
            </a:lvl1pPr>
          </a:lstStyle>
          <a:p>
            <a:r>
              <a:rPr lang="en-US"/>
              <a:t>Footer</a:t>
            </a:r>
          </a:p>
        </p:txBody>
      </p:sp>
      <p:grpSp>
        <p:nvGrpSpPr>
          <p:cNvPr id="5" name="Group 4">
            <a:extLst>
              <a:ext uri="{FF2B5EF4-FFF2-40B4-BE49-F238E27FC236}">
                <a16:creationId xmlns:a16="http://schemas.microsoft.com/office/drawing/2014/main" id="{140FD09E-2F12-F74F-83EF-6083EC7299C1}"/>
              </a:ext>
            </a:extLst>
          </p:cNvPr>
          <p:cNvGrpSpPr/>
          <p:nvPr userDrawn="1"/>
        </p:nvGrpSpPr>
        <p:grpSpPr>
          <a:xfrm>
            <a:off x="304800" y="222421"/>
            <a:ext cx="4869180" cy="731520"/>
            <a:chOff x="608330" y="5713191"/>
            <a:chExt cx="4869180" cy="731520"/>
          </a:xfrm>
        </p:grpSpPr>
        <p:sp>
          <p:nvSpPr>
            <p:cNvPr id="6" name="Oval 5">
              <a:extLst>
                <a:ext uri="{FF2B5EF4-FFF2-40B4-BE49-F238E27FC236}">
                  <a16:creationId xmlns:a16="http://schemas.microsoft.com/office/drawing/2014/main" id="{FF271B4C-1CBC-8544-944A-FBC3A21672A2}"/>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7F7A69E9-01CB-084F-A36C-6B0344555F8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897387886"/>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5_Custom_Section Header">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8EFDDE4-922C-CC44-BB74-BF8F341D9791}"/>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995A50EE-79B8-4272-A450-DF231F227ADD}"/>
              </a:ext>
            </a:extLst>
          </p:cNvPr>
          <p:cNvSpPr>
            <a:spLocks noGrp="1"/>
          </p:cNvSpPr>
          <p:nvPr>
            <p:ph type="title" hasCustomPrompt="1"/>
          </p:nvPr>
        </p:nvSpPr>
        <p:spPr>
          <a:xfrm>
            <a:off x="812800" y="3581400"/>
            <a:ext cx="9956800" cy="1066800"/>
          </a:xfrm>
          <a:prstGeom prst="rect">
            <a:avLst/>
          </a:prstGeom>
        </p:spPr>
        <p:txBody>
          <a:bodyPr anchor="ctr">
            <a:normAutofit/>
          </a:bodyPr>
          <a:lstStyle>
            <a:lvl1pPr algn="r">
              <a:defRPr sz="3200" b="0" i="0" cap="none">
                <a:solidFill>
                  <a:schemeClr val="bg1"/>
                </a:solidFill>
                <a:latin typeface="+mj-lt"/>
                <a:cs typeface="Arial Black" panose="020B0604020202020204" pitchFamily="34" charset="0"/>
              </a:defRPr>
            </a:lvl1pPr>
          </a:lstStyle>
          <a:p>
            <a:r>
              <a:rPr lang="en-US"/>
              <a:t>Section Header Line 1</a:t>
            </a:r>
            <a:br>
              <a:rPr lang="en-US"/>
            </a:br>
            <a:r>
              <a:rPr lang="en-US"/>
              <a:t>Header Line 2</a:t>
            </a:r>
          </a:p>
        </p:txBody>
      </p:sp>
      <p:sp>
        <p:nvSpPr>
          <p:cNvPr id="15" name="Footer Placeholder 3">
            <a:extLst>
              <a:ext uri="{FF2B5EF4-FFF2-40B4-BE49-F238E27FC236}">
                <a16:creationId xmlns:a16="http://schemas.microsoft.com/office/drawing/2014/main" id="{62F14817-1B55-6C46-AC3E-69308A607072}"/>
              </a:ext>
            </a:extLst>
          </p:cNvPr>
          <p:cNvSpPr>
            <a:spLocks noGrp="1"/>
          </p:cNvSpPr>
          <p:nvPr>
            <p:ph type="ftr" sz="quarter" idx="14"/>
          </p:nvPr>
        </p:nvSpPr>
        <p:spPr>
          <a:xfrm>
            <a:off x="3352800" y="6556248"/>
            <a:ext cx="5486400" cy="301752"/>
          </a:xfrm>
          <a:prstGeom prst="rect">
            <a:avLst/>
          </a:prstGeom>
        </p:spPr>
        <p:txBody>
          <a:bodyPr/>
          <a:lstStyle>
            <a:lvl1pPr algn="ctr">
              <a:defRPr/>
            </a:lvl1pPr>
          </a:lstStyle>
          <a:p>
            <a:r>
              <a:rPr lang="en-US"/>
              <a:t>Footer</a:t>
            </a:r>
          </a:p>
        </p:txBody>
      </p:sp>
      <p:grpSp>
        <p:nvGrpSpPr>
          <p:cNvPr id="6" name="Group 5">
            <a:extLst>
              <a:ext uri="{FF2B5EF4-FFF2-40B4-BE49-F238E27FC236}">
                <a16:creationId xmlns:a16="http://schemas.microsoft.com/office/drawing/2014/main" id="{DEEE0461-E67D-DE42-A57E-ACF1AD220501}"/>
              </a:ext>
            </a:extLst>
          </p:cNvPr>
          <p:cNvGrpSpPr/>
          <p:nvPr userDrawn="1"/>
        </p:nvGrpSpPr>
        <p:grpSpPr>
          <a:xfrm>
            <a:off x="304800" y="222421"/>
            <a:ext cx="4869180" cy="731520"/>
            <a:chOff x="608330" y="5713191"/>
            <a:chExt cx="4869180" cy="731520"/>
          </a:xfrm>
        </p:grpSpPr>
        <p:sp>
          <p:nvSpPr>
            <p:cNvPr id="8" name="Oval 7">
              <a:extLst>
                <a:ext uri="{FF2B5EF4-FFF2-40B4-BE49-F238E27FC236}">
                  <a16:creationId xmlns:a16="http://schemas.microsoft.com/office/drawing/2014/main" id="{8076FD51-22B4-7D45-A7F8-D542071E9301}"/>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7360C9DD-5A98-204A-A14F-A16268F49E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Tree>
    <p:extLst>
      <p:ext uri="{BB962C8B-B14F-4D97-AF65-F5344CB8AC3E}">
        <p14:creationId xmlns:p14="http://schemas.microsoft.com/office/powerpoint/2010/main" val="373644776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C8E80C-956E-1E4F-AB8A-CD98563BF7CD}"/>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a:extLst>
              <a:ext uri="{FF2B5EF4-FFF2-40B4-BE49-F238E27FC236}">
                <a16:creationId xmlns:a16="http://schemas.microsoft.com/office/drawing/2014/main" id="{493D4E72-CDC0-E841-8DE6-8BCDAB653CAF}"/>
              </a:ext>
            </a:extLst>
          </p:cNvPr>
          <p:cNvSpPr>
            <a:spLocks noGrp="1"/>
          </p:cNvSpPr>
          <p:nvPr>
            <p:ph type="ftr" sz="quarter" idx="10"/>
          </p:nvPr>
        </p:nvSpPr>
        <p:spPr/>
        <p:txBody>
          <a:bodyPr/>
          <a:lstStyle/>
          <a:p>
            <a:r>
              <a:rPr lang="en-US"/>
              <a:t>Footer</a:t>
            </a:r>
          </a:p>
        </p:txBody>
      </p:sp>
      <p:sp>
        <p:nvSpPr>
          <p:cNvPr id="5" name="Text Placeholder 1">
            <a:extLst>
              <a:ext uri="{FF2B5EF4-FFF2-40B4-BE49-F238E27FC236}">
                <a16:creationId xmlns:a16="http://schemas.microsoft.com/office/drawing/2014/main" id="{6800EEAC-5EDE-AD4D-91C8-3F88D9585EC3}"/>
              </a:ext>
            </a:extLst>
          </p:cNvPr>
          <p:cNvSpPr>
            <a:spLocks noGrp="1"/>
          </p:cNvSpPr>
          <p:nvPr>
            <p:ph type="body" idx="11" hasCustomPrompt="1"/>
          </p:nvPr>
        </p:nvSpPr>
        <p:spPr>
          <a:xfrm>
            <a:off x="2029405" y="3738458"/>
            <a:ext cx="9552995" cy="381000"/>
          </a:xfrm>
          <a:prstGeom prst="rect">
            <a:avLst/>
          </a:prstGeom>
        </p:spPr>
        <p:txBody>
          <a:bodyPr/>
          <a:lstStyle>
            <a:lvl1pPr marL="0" indent="0">
              <a:buNone/>
              <a:defRPr b="0"/>
            </a:lvl1pPr>
          </a:lstStyle>
          <a:p>
            <a:r>
              <a:rPr lang="en-US"/>
              <a:t>Contact Info</a:t>
            </a:r>
          </a:p>
        </p:txBody>
      </p:sp>
      <p:grpSp>
        <p:nvGrpSpPr>
          <p:cNvPr id="6" name="Group 5">
            <a:extLst>
              <a:ext uri="{FF2B5EF4-FFF2-40B4-BE49-F238E27FC236}">
                <a16:creationId xmlns:a16="http://schemas.microsoft.com/office/drawing/2014/main" id="{4191E08D-B365-D249-85E9-1BE4E109183C}"/>
              </a:ext>
            </a:extLst>
          </p:cNvPr>
          <p:cNvGrpSpPr/>
          <p:nvPr userDrawn="1"/>
        </p:nvGrpSpPr>
        <p:grpSpPr>
          <a:xfrm>
            <a:off x="304800" y="222421"/>
            <a:ext cx="4869180" cy="731520"/>
            <a:chOff x="608330" y="5713191"/>
            <a:chExt cx="4869180" cy="731520"/>
          </a:xfrm>
        </p:grpSpPr>
        <p:sp>
          <p:nvSpPr>
            <p:cNvPr id="7" name="Oval 6">
              <a:extLst>
                <a:ext uri="{FF2B5EF4-FFF2-40B4-BE49-F238E27FC236}">
                  <a16:creationId xmlns:a16="http://schemas.microsoft.com/office/drawing/2014/main" id="{34CA7195-115D-F94F-9967-FEAD9EEE6440}"/>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933038B6-58B8-0749-AEC4-2C4A831F49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8448" t="20742" r="-8448" b="25921"/>
            <a:stretch/>
          </p:blipFill>
          <p:spPr>
            <a:xfrm>
              <a:off x="608330" y="5713191"/>
              <a:ext cx="4869180" cy="731520"/>
            </a:xfrm>
            <a:prstGeom prst="rect">
              <a:avLst/>
            </a:prstGeom>
          </p:spPr>
        </p:pic>
      </p:grpSp>
      <p:sp>
        <p:nvSpPr>
          <p:cNvPr id="9" name="TextBox 8">
            <a:extLst>
              <a:ext uri="{FF2B5EF4-FFF2-40B4-BE49-F238E27FC236}">
                <a16:creationId xmlns:a16="http://schemas.microsoft.com/office/drawing/2014/main" id="{5A91A0ED-FCE0-5042-91A4-503557C84802}"/>
              </a:ext>
            </a:extLst>
          </p:cNvPr>
          <p:cNvSpPr txBox="1"/>
          <p:nvPr userDrawn="1"/>
        </p:nvSpPr>
        <p:spPr>
          <a:xfrm>
            <a:off x="2029405" y="2500538"/>
            <a:ext cx="6092024" cy="523220"/>
          </a:xfrm>
          <a:prstGeom prst="rect">
            <a:avLst/>
          </a:prstGeom>
          <a:noFill/>
        </p:spPr>
        <p:txBody>
          <a:bodyPr wrap="square" rtlCol="0" anchor="ctr">
            <a:spAutoFit/>
          </a:bodyPr>
          <a:lstStyle/>
          <a:p>
            <a:pPr algn="l"/>
            <a:r>
              <a:rPr lang="en-US" sz="2800">
                <a:solidFill>
                  <a:schemeClr val="bg1"/>
                </a:solidFill>
                <a:latin typeface="+mj-lt"/>
              </a:rPr>
              <a:t>Thank You</a:t>
            </a:r>
          </a:p>
        </p:txBody>
      </p:sp>
    </p:spTree>
    <p:extLst>
      <p:ext uri="{BB962C8B-B14F-4D97-AF65-F5344CB8AC3E}">
        <p14:creationId xmlns:p14="http://schemas.microsoft.com/office/powerpoint/2010/main" val="3124397143"/>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52E3DC05-D014-4C4F-AEE7-790F939A15FE}"/>
              </a:ext>
            </a:extLst>
          </p:cNvPr>
          <p:cNvSpPr>
            <a:spLocks noGrp="1"/>
          </p:cNvSpPr>
          <p:nvPr>
            <p:ph type="ftr" sz="quarter" idx="11"/>
          </p:nvPr>
        </p:nvSpPr>
        <p:spPr/>
        <p:txBody>
          <a:bodyPr/>
          <a:lstStyle/>
          <a:p>
            <a:r>
              <a:rPr lang="en-US"/>
              <a:t>Footer</a:t>
            </a:r>
          </a:p>
        </p:txBody>
      </p:sp>
      <p:sp>
        <p:nvSpPr>
          <p:cNvPr id="3" name="Title 2">
            <a:extLst>
              <a:ext uri="{FF2B5EF4-FFF2-40B4-BE49-F238E27FC236}">
                <a16:creationId xmlns:a16="http://schemas.microsoft.com/office/drawing/2014/main" id="{CD9EE379-5827-5947-9240-65380196DD9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37069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3DF3EC0-D0BA-AD4E-81FD-5AAA99E35B97}"/>
              </a:ext>
            </a:extLst>
          </p:cNvPr>
          <p:cNvSpPr>
            <a:spLocks noGrp="1"/>
          </p:cNvSpPr>
          <p:nvPr>
            <p:ph type="ftr" sz="quarter" idx="10"/>
          </p:nvPr>
        </p:nvSpPr>
        <p:spPr/>
        <p:txBody>
          <a:bodyPr/>
          <a:lstStyle/>
          <a:p>
            <a:r>
              <a:rPr lang="en-US"/>
              <a:t>Footer</a:t>
            </a:r>
          </a:p>
        </p:txBody>
      </p:sp>
      <p:sp>
        <p:nvSpPr>
          <p:cNvPr id="3" name="Title 2">
            <a:extLst>
              <a:ext uri="{FF2B5EF4-FFF2-40B4-BE49-F238E27FC236}">
                <a16:creationId xmlns:a16="http://schemas.microsoft.com/office/drawing/2014/main" id="{F9D5D0A3-7F37-6942-8AE4-0CBB77363D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3994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ain Takeaways">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8934663-7603-49D3-8DAE-6E9BE8F1A128}"/>
              </a:ext>
            </a:extLst>
          </p:cNvPr>
          <p:cNvSpPr>
            <a:spLocks noGrp="1"/>
          </p:cNvSpPr>
          <p:nvPr>
            <p:ph sz="quarter" idx="11" hasCustomPrompt="1"/>
          </p:nvPr>
        </p:nvSpPr>
        <p:spPr>
          <a:xfrm>
            <a:off x="463296" y="1280160"/>
            <a:ext cx="11265408" cy="4937760"/>
          </a:xfrm>
        </p:spPr>
        <p:txBody>
          <a:bodyPr tIns="45720" bIns="45720">
            <a:noAutofit/>
          </a:bodyPr>
          <a:lstStyle>
            <a:lvl1pPr>
              <a:lnSpc>
                <a:spcPct val="100000"/>
              </a:lnSpc>
              <a:spcBef>
                <a:spcPts val="1200"/>
              </a:spcBef>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a:t>Edit Master text styles</a:t>
            </a:r>
          </a:p>
          <a:p>
            <a:pPr lvl="1"/>
            <a:r>
              <a:rPr lang="en-US"/>
              <a:t>Second level</a:t>
            </a:r>
          </a:p>
          <a:p>
            <a:pPr lvl="2"/>
            <a:r>
              <a:rPr lang="en-US"/>
              <a:t>Third level</a:t>
            </a:r>
          </a:p>
          <a:p>
            <a:pPr lvl="0"/>
            <a:endParaRPr lang="en-US"/>
          </a:p>
        </p:txBody>
      </p:sp>
      <p:sp>
        <p:nvSpPr>
          <p:cNvPr id="2" name="Footer Placeholder 1">
            <a:extLst>
              <a:ext uri="{FF2B5EF4-FFF2-40B4-BE49-F238E27FC236}">
                <a16:creationId xmlns:a16="http://schemas.microsoft.com/office/drawing/2014/main" id="{D574B5D3-50B1-074E-A4FF-0E5968BB8DA3}"/>
              </a:ext>
            </a:extLst>
          </p:cNvPr>
          <p:cNvSpPr>
            <a:spLocks noGrp="1"/>
          </p:cNvSpPr>
          <p:nvPr>
            <p:ph type="ftr" sz="quarter" idx="12"/>
          </p:nvPr>
        </p:nvSpPr>
        <p:spPr/>
        <p:txBody>
          <a:bodyPr/>
          <a:lstStyle/>
          <a:p>
            <a:r>
              <a:rPr lang="en-US"/>
              <a:t>Footer</a:t>
            </a:r>
          </a:p>
        </p:txBody>
      </p:sp>
      <p:sp>
        <p:nvSpPr>
          <p:cNvPr id="3" name="Title 2">
            <a:extLst>
              <a:ext uri="{FF2B5EF4-FFF2-40B4-BE49-F238E27FC236}">
                <a16:creationId xmlns:a16="http://schemas.microsoft.com/office/drawing/2014/main" id="{8649142E-E568-BF48-92D7-04D03FFCBC1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00623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94960" cy="4937760"/>
          </a:xfrm>
        </p:spPr>
        <p:txBody>
          <a:bodyPr/>
          <a:lstStyle/>
          <a:p>
            <a:pPr lvl="0"/>
            <a:r>
              <a:rPr lang="en-US"/>
              <a:t>Click to edit Master text styles</a:t>
            </a:r>
          </a:p>
          <a:p>
            <a:pPr lvl="1"/>
            <a:r>
              <a:rPr lang="en-US"/>
              <a:t>Second level</a:t>
            </a:r>
          </a:p>
          <a:p>
            <a:pPr lvl="2"/>
            <a:r>
              <a:rPr lang="en-US"/>
              <a:t>Third level</a:t>
            </a:r>
          </a:p>
        </p:txBody>
      </p:sp>
      <p:sp>
        <p:nvSpPr>
          <p:cNvPr id="15" name="Text Placeholder 13">
            <a:extLst>
              <a:ext uri="{FF2B5EF4-FFF2-40B4-BE49-F238E27FC236}">
                <a16:creationId xmlns:a16="http://schemas.microsoft.com/office/drawing/2014/main" id="{E1E65073-C416-4293-AE24-35C33B245E1F}"/>
              </a:ext>
            </a:extLst>
          </p:cNvPr>
          <p:cNvSpPr>
            <a:spLocks noGrp="1"/>
          </p:cNvSpPr>
          <p:nvPr>
            <p:ph type="body" sz="quarter" idx="11"/>
          </p:nvPr>
        </p:nvSpPr>
        <p:spPr>
          <a:xfrm>
            <a:off x="6333746" y="1282566"/>
            <a:ext cx="5394960" cy="493776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EDC876CD-19AD-B94B-A6DE-07E3BA31181A}"/>
              </a:ext>
            </a:extLst>
          </p:cNvPr>
          <p:cNvSpPr>
            <a:spLocks noGrp="1"/>
          </p:cNvSpPr>
          <p:nvPr>
            <p:ph type="ftr" sz="quarter" idx="12"/>
          </p:nvPr>
        </p:nvSpPr>
        <p:spPr/>
        <p:txBody>
          <a:bodyPr/>
          <a:lstStyle/>
          <a:p>
            <a:r>
              <a:rPr lang="en-US"/>
              <a:t>Footer</a:t>
            </a:r>
          </a:p>
        </p:txBody>
      </p:sp>
      <p:sp>
        <p:nvSpPr>
          <p:cNvPr id="4" name="Title 3">
            <a:extLst>
              <a:ext uri="{FF2B5EF4-FFF2-40B4-BE49-F238E27FC236}">
                <a16:creationId xmlns:a16="http://schemas.microsoft.com/office/drawing/2014/main" id="{51F43BE2-534B-9248-9BAF-FA3FBF954AE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018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ight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9496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33744"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3" name="Footer Placeholder 2">
            <a:extLst>
              <a:ext uri="{FF2B5EF4-FFF2-40B4-BE49-F238E27FC236}">
                <a16:creationId xmlns:a16="http://schemas.microsoft.com/office/drawing/2014/main" id="{53D69536-510E-A747-A057-9C62142EC20D}"/>
              </a:ext>
            </a:extLst>
          </p:cNvPr>
          <p:cNvSpPr>
            <a:spLocks noGrp="1"/>
          </p:cNvSpPr>
          <p:nvPr>
            <p:ph type="ftr" sz="quarter" idx="19"/>
          </p:nvPr>
        </p:nvSpPr>
        <p:spPr/>
        <p:txBody>
          <a:bodyPr/>
          <a:lstStyle/>
          <a:p>
            <a:r>
              <a:rPr lang="en-US"/>
              <a:t>Footer</a:t>
            </a:r>
          </a:p>
        </p:txBody>
      </p:sp>
      <p:sp>
        <p:nvSpPr>
          <p:cNvPr id="9" name="Text Placeholder 14">
            <a:extLst>
              <a:ext uri="{FF2B5EF4-FFF2-40B4-BE49-F238E27FC236}">
                <a16:creationId xmlns:a16="http://schemas.microsoft.com/office/drawing/2014/main" id="{F4C2C9D2-4274-1840-8A46-43DA37979A33}"/>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endParaRPr lang="en-US"/>
          </a:p>
        </p:txBody>
      </p:sp>
    </p:spTree>
    <p:extLst>
      <p:ext uri="{BB962C8B-B14F-4D97-AF65-F5344CB8AC3E}">
        <p14:creationId xmlns:p14="http://schemas.microsoft.com/office/powerpoint/2010/main" val="105564182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ft Figur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6333744" y="1283572"/>
            <a:ext cx="5394960" cy="493776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24C0163B-E1E7-BD43-878F-BBCB4B60FD44}"/>
              </a:ext>
            </a:extLst>
          </p:cNvPr>
          <p:cNvSpPr>
            <a:spLocks noGrp="1"/>
          </p:cNvSpPr>
          <p:nvPr>
            <p:ph type="ftr" sz="quarter" idx="19"/>
          </p:nvPr>
        </p:nvSpPr>
        <p:spPr/>
        <p:txBody>
          <a:bodyPr/>
          <a:lstStyle/>
          <a:p>
            <a:r>
              <a:rPr lang="en-US"/>
              <a:t>Footer</a:t>
            </a:r>
          </a:p>
        </p:txBody>
      </p:sp>
      <p:sp>
        <p:nvSpPr>
          <p:cNvPr id="7" name="Text Placeholder 14">
            <a:extLst>
              <a:ext uri="{FF2B5EF4-FFF2-40B4-BE49-F238E27FC236}">
                <a16:creationId xmlns:a16="http://schemas.microsoft.com/office/drawing/2014/main" id="{21981AD4-EA14-A34C-B026-F8F96B58AB48}"/>
              </a:ext>
            </a:extLst>
          </p:cNvPr>
          <p:cNvSpPr>
            <a:spLocks noGrp="1"/>
          </p:cNvSpPr>
          <p:nvPr>
            <p:ph type="body" sz="quarter" idx="24"/>
          </p:nvPr>
        </p:nvSpPr>
        <p:spPr>
          <a:xfrm>
            <a:off x="463297" y="1280160"/>
            <a:ext cx="5394960" cy="365760"/>
          </a:xfrm>
        </p:spPr>
        <p:txBody>
          <a:bodyPr anchor="ctr" anchorCtr="0"/>
          <a:lstStyle>
            <a:lvl1pPr marL="0" indent="0">
              <a:buNone/>
              <a:defRPr/>
            </a:lvl1pPr>
          </a:lstStyle>
          <a:p>
            <a:pPr lvl="0"/>
            <a:endParaRPr lang="en-US"/>
          </a:p>
        </p:txBody>
      </p:sp>
      <p:sp>
        <p:nvSpPr>
          <p:cNvPr id="8" name="Content Placeholder 2">
            <a:extLst>
              <a:ext uri="{FF2B5EF4-FFF2-40B4-BE49-F238E27FC236}">
                <a16:creationId xmlns:a16="http://schemas.microsoft.com/office/drawing/2014/main" id="{75A7A0A1-9E6F-6C4B-9D11-E0FECCF66FC6}"/>
              </a:ext>
            </a:extLst>
          </p:cNvPr>
          <p:cNvSpPr>
            <a:spLocks noGrp="1"/>
          </p:cNvSpPr>
          <p:nvPr>
            <p:ph idx="25" hasCustomPrompt="1"/>
          </p:nvPr>
        </p:nvSpPr>
        <p:spPr>
          <a:xfrm>
            <a:off x="463297"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4" name="Title 3">
            <a:extLst>
              <a:ext uri="{FF2B5EF4-FFF2-40B4-BE49-F238E27FC236}">
                <a16:creationId xmlns:a16="http://schemas.microsoft.com/office/drawing/2014/main" id="{8E337F79-1617-FF44-8798-4F561EEEF45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233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94960" cy="4937760"/>
          </a:xfrm>
        </p:spPr>
        <p:txBody>
          <a:bodyPr/>
          <a:lstStyle/>
          <a:p>
            <a:pPr lvl="0"/>
            <a:r>
              <a:rPr lang="en-US"/>
              <a:t>Click to edit Master text styles</a:t>
            </a:r>
          </a:p>
          <a:p>
            <a:pPr lvl="1"/>
            <a:r>
              <a:rPr lang="en-US"/>
              <a:t>Second level</a:t>
            </a:r>
          </a:p>
          <a:p>
            <a:pPr lvl="2"/>
            <a:r>
              <a:rPr lang="en-US"/>
              <a:t>Third level</a:t>
            </a:r>
          </a:p>
        </p:txBody>
      </p:sp>
      <p:sp>
        <p:nvSpPr>
          <p:cNvPr id="15" name="Text Placeholder 13">
            <a:extLst>
              <a:ext uri="{FF2B5EF4-FFF2-40B4-BE49-F238E27FC236}">
                <a16:creationId xmlns:a16="http://schemas.microsoft.com/office/drawing/2014/main" id="{E1E65073-C416-4293-AE24-35C33B245E1F}"/>
              </a:ext>
            </a:extLst>
          </p:cNvPr>
          <p:cNvSpPr>
            <a:spLocks noGrp="1"/>
          </p:cNvSpPr>
          <p:nvPr>
            <p:ph type="body" sz="quarter" idx="11"/>
          </p:nvPr>
        </p:nvSpPr>
        <p:spPr>
          <a:xfrm>
            <a:off x="6333746" y="1282566"/>
            <a:ext cx="5394960" cy="493776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EDC876CD-19AD-B94B-A6DE-07E3BA31181A}"/>
              </a:ext>
            </a:extLst>
          </p:cNvPr>
          <p:cNvSpPr>
            <a:spLocks noGrp="1"/>
          </p:cNvSpPr>
          <p:nvPr>
            <p:ph type="ftr" sz="quarter" idx="12"/>
          </p:nvPr>
        </p:nvSpPr>
        <p:spPr/>
        <p:txBody>
          <a:bodyPr/>
          <a:lstStyle/>
          <a:p>
            <a:r>
              <a:rPr lang="en-US"/>
              <a:t>Footer</a:t>
            </a:r>
          </a:p>
        </p:txBody>
      </p:sp>
      <p:sp>
        <p:nvSpPr>
          <p:cNvPr id="2" name="Title 1">
            <a:extLst>
              <a:ext uri="{FF2B5EF4-FFF2-40B4-BE49-F238E27FC236}">
                <a16:creationId xmlns:a16="http://schemas.microsoft.com/office/drawing/2014/main" id="{710726CF-4682-D141-8167-F271BC2F9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74541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Figur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8E1340F-B98C-DC44-AA86-CCD0A744D530}"/>
              </a:ext>
            </a:extLst>
          </p:cNvPr>
          <p:cNvSpPr>
            <a:spLocks noGrp="1"/>
          </p:cNvSpPr>
          <p:nvPr>
            <p:ph type="ftr" sz="quarter" idx="21"/>
          </p:nvPr>
        </p:nvSpPr>
        <p:spPr/>
        <p:txBody>
          <a:bodyPr/>
          <a:lstStyle/>
          <a:p>
            <a:r>
              <a:rPr lang="en-US"/>
              <a:t>Footer</a:t>
            </a:r>
          </a:p>
        </p:txBody>
      </p:sp>
      <p:sp>
        <p:nvSpPr>
          <p:cNvPr id="13" name="Text Placeholder 14">
            <a:extLst>
              <a:ext uri="{FF2B5EF4-FFF2-40B4-BE49-F238E27FC236}">
                <a16:creationId xmlns:a16="http://schemas.microsoft.com/office/drawing/2014/main" id="{B6646843-EF67-C242-BEBC-DEBE262D371E}"/>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endParaRPr lang="en-US"/>
          </a:p>
        </p:txBody>
      </p:sp>
      <p:sp>
        <p:nvSpPr>
          <p:cNvPr id="8" name="Content Placeholder 2">
            <a:extLst>
              <a:ext uri="{FF2B5EF4-FFF2-40B4-BE49-F238E27FC236}">
                <a16:creationId xmlns:a16="http://schemas.microsoft.com/office/drawing/2014/main" id="{1F47D24C-CD42-E54B-903B-6AAE1BD17CF6}"/>
              </a:ext>
            </a:extLst>
          </p:cNvPr>
          <p:cNvSpPr>
            <a:spLocks noGrp="1"/>
          </p:cNvSpPr>
          <p:nvPr>
            <p:ph idx="23" hasCustomPrompt="1"/>
          </p:nvPr>
        </p:nvSpPr>
        <p:spPr>
          <a:xfrm>
            <a:off x="6333744"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9" name="Text Placeholder 14">
            <a:extLst>
              <a:ext uri="{FF2B5EF4-FFF2-40B4-BE49-F238E27FC236}">
                <a16:creationId xmlns:a16="http://schemas.microsoft.com/office/drawing/2014/main" id="{7699A9C7-A27A-064A-AA0E-7B60EC928703}"/>
              </a:ext>
            </a:extLst>
          </p:cNvPr>
          <p:cNvSpPr>
            <a:spLocks noGrp="1"/>
          </p:cNvSpPr>
          <p:nvPr>
            <p:ph type="body" sz="quarter" idx="24"/>
          </p:nvPr>
        </p:nvSpPr>
        <p:spPr>
          <a:xfrm>
            <a:off x="463297" y="1280160"/>
            <a:ext cx="5394960" cy="365760"/>
          </a:xfrm>
        </p:spPr>
        <p:txBody>
          <a:bodyPr anchor="ctr" anchorCtr="0"/>
          <a:lstStyle>
            <a:lvl1pPr marL="0" indent="0">
              <a:buNone/>
              <a:defRPr/>
            </a:lvl1pPr>
          </a:lstStyle>
          <a:p>
            <a:pPr lvl="0"/>
            <a:endParaRPr lang="en-US"/>
          </a:p>
        </p:txBody>
      </p:sp>
      <p:sp>
        <p:nvSpPr>
          <p:cNvPr id="10" name="Content Placeholder 2">
            <a:extLst>
              <a:ext uri="{FF2B5EF4-FFF2-40B4-BE49-F238E27FC236}">
                <a16:creationId xmlns:a16="http://schemas.microsoft.com/office/drawing/2014/main" id="{63E39E9A-0E95-9243-817A-53764FB1924B}"/>
              </a:ext>
            </a:extLst>
          </p:cNvPr>
          <p:cNvSpPr>
            <a:spLocks noGrp="1"/>
          </p:cNvSpPr>
          <p:nvPr>
            <p:ph idx="25" hasCustomPrompt="1"/>
          </p:nvPr>
        </p:nvSpPr>
        <p:spPr>
          <a:xfrm>
            <a:off x="463297"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4" name="Title 3">
            <a:extLst>
              <a:ext uri="{FF2B5EF4-FFF2-40B4-BE49-F238E27FC236}">
                <a16:creationId xmlns:a16="http://schemas.microsoft.com/office/drawing/2014/main" id="{D0617A42-2E74-EB45-B992-22145B4E6E6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79712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ight Two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6448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33744" y="1649332"/>
            <a:ext cx="539496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9" name="Content Placeholder 2">
            <a:extLst>
              <a:ext uri="{FF2B5EF4-FFF2-40B4-BE49-F238E27FC236}">
                <a16:creationId xmlns:a16="http://schemas.microsoft.com/office/drawing/2014/main" id="{B98EBC51-B97E-4670-9F97-594E1C91C2FB}"/>
              </a:ext>
            </a:extLst>
          </p:cNvPr>
          <p:cNvSpPr>
            <a:spLocks noGrp="1"/>
          </p:cNvSpPr>
          <p:nvPr>
            <p:ph idx="19" hasCustomPrompt="1"/>
          </p:nvPr>
        </p:nvSpPr>
        <p:spPr>
          <a:xfrm>
            <a:off x="6333744" y="4202828"/>
            <a:ext cx="539496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3" name="Footer Placeholder 2">
            <a:extLst>
              <a:ext uri="{FF2B5EF4-FFF2-40B4-BE49-F238E27FC236}">
                <a16:creationId xmlns:a16="http://schemas.microsoft.com/office/drawing/2014/main" id="{63CFD278-9DAF-264F-B8B1-A282F04FA2DA}"/>
              </a:ext>
            </a:extLst>
          </p:cNvPr>
          <p:cNvSpPr>
            <a:spLocks noGrp="1"/>
          </p:cNvSpPr>
          <p:nvPr>
            <p:ph type="ftr" sz="quarter" idx="21"/>
          </p:nvPr>
        </p:nvSpPr>
        <p:spPr/>
        <p:txBody>
          <a:bodyPr/>
          <a:lstStyle/>
          <a:p>
            <a:r>
              <a:rPr lang="en-US"/>
              <a:t>Footer</a:t>
            </a:r>
          </a:p>
        </p:txBody>
      </p:sp>
      <p:sp>
        <p:nvSpPr>
          <p:cNvPr id="16" name="Text Placeholder 14">
            <a:extLst>
              <a:ext uri="{FF2B5EF4-FFF2-40B4-BE49-F238E27FC236}">
                <a16:creationId xmlns:a16="http://schemas.microsoft.com/office/drawing/2014/main" id="{18A96959-5BCA-BA4B-B98C-C3F319E09931}"/>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endParaRPr lang="en-US"/>
          </a:p>
        </p:txBody>
      </p:sp>
      <p:sp>
        <p:nvSpPr>
          <p:cNvPr id="17" name="Text Placeholder 14">
            <a:extLst>
              <a:ext uri="{FF2B5EF4-FFF2-40B4-BE49-F238E27FC236}">
                <a16:creationId xmlns:a16="http://schemas.microsoft.com/office/drawing/2014/main" id="{DE195615-8D1F-974D-BBB1-7CC57CABDF19}"/>
              </a:ext>
            </a:extLst>
          </p:cNvPr>
          <p:cNvSpPr>
            <a:spLocks noGrp="1"/>
          </p:cNvSpPr>
          <p:nvPr>
            <p:ph type="body" sz="quarter" idx="22"/>
          </p:nvPr>
        </p:nvSpPr>
        <p:spPr>
          <a:xfrm>
            <a:off x="6333744" y="3837068"/>
            <a:ext cx="5394960" cy="365760"/>
          </a:xfrm>
        </p:spPr>
        <p:txBody>
          <a:bodyPr anchor="ctr" anchorCtr="0"/>
          <a:lstStyle>
            <a:lvl1pPr marL="0" indent="0">
              <a:buNone/>
              <a:defRPr/>
            </a:lvl1pPr>
          </a:lstStyle>
          <a:p>
            <a:pPr lvl="0"/>
            <a:endParaRPr lang="en-US"/>
          </a:p>
        </p:txBody>
      </p:sp>
    </p:spTree>
    <p:extLst>
      <p:ext uri="{BB962C8B-B14F-4D97-AF65-F5344CB8AC3E}">
        <p14:creationId xmlns:p14="http://schemas.microsoft.com/office/powerpoint/2010/main" val="9640166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ttom Fig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94760"/>
            <a:ext cx="11265408"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2" name="Footer Placeholder 1">
            <a:extLst>
              <a:ext uri="{FF2B5EF4-FFF2-40B4-BE49-F238E27FC236}">
                <a16:creationId xmlns:a16="http://schemas.microsoft.com/office/drawing/2014/main" id="{FC342A15-C072-F840-86A5-5455CA4E0870}"/>
              </a:ext>
            </a:extLst>
          </p:cNvPr>
          <p:cNvSpPr>
            <a:spLocks noGrp="1"/>
          </p:cNvSpPr>
          <p:nvPr>
            <p:ph type="ftr" sz="quarter" idx="21"/>
          </p:nvPr>
        </p:nvSpPr>
        <p:spPr/>
        <p:txBody>
          <a:bodyPr/>
          <a:lstStyle/>
          <a:p>
            <a:r>
              <a:rPr lang="en-US"/>
              <a:t>Footer</a:t>
            </a:r>
          </a:p>
        </p:txBody>
      </p:sp>
      <p:sp>
        <p:nvSpPr>
          <p:cNvPr id="9" name="Text Placeholder 14">
            <a:extLst>
              <a:ext uri="{FF2B5EF4-FFF2-40B4-BE49-F238E27FC236}">
                <a16:creationId xmlns:a16="http://schemas.microsoft.com/office/drawing/2014/main" id="{6C14D470-C26F-8D4D-980A-B69335736439}"/>
              </a:ext>
            </a:extLst>
          </p:cNvPr>
          <p:cNvSpPr>
            <a:spLocks noGrp="1"/>
          </p:cNvSpPr>
          <p:nvPr>
            <p:ph type="body" sz="quarter" idx="20"/>
          </p:nvPr>
        </p:nvSpPr>
        <p:spPr>
          <a:xfrm>
            <a:off x="463296" y="3429000"/>
            <a:ext cx="11265408" cy="365760"/>
          </a:xfrm>
        </p:spPr>
        <p:txBody>
          <a:bodyPr anchor="ctr" anchorCtr="0"/>
          <a:lstStyle>
            <a:lvl1pPr marL="0" indent="0">
              <a:buNone/>
              <a:defRPr/>
            </a:lvl1pPr>
          </a:lstStyle>
          <a:p>
            <a:pPr lvl="0"/>
            <a:endParaRPr lang="en-US"/>
          </a:p>
        </p:txBody>
      </p:sp>
      <p:sp>
        <p:nvSpPr>
          <p:cNvPr id="3" name="Title 2">
            <a:extLst>
              <a:ext uri="{FF2B5EF4-FFF2-40B4-BE49-F238E27FC236}">
                <a16:creationId xmlns:a16="http://schemas.microsoft.com/office/drawing/2014/main" id="{DB78B0B6-751B-FC49-B881-EB0A9C7561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5023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ttom Two Fig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92383"/>
            <a:ext cx="539496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8" name="Content Placeholder 2">
            <a:extLst>
              <a:ext uri="{FF2B5EF4-FFF2-40B4-BE49-F238E27FC236}">
                <a16:creationId xmlns:a16="http://schemas.microsoft.com/office/drawing/2014/main" id="{46D2E456-3696-49A5-B9C3-F74CA9A98BA9}"/>
              </a:ext>
            </a:extLst>
          </p:cNvPr>
          <p:cNvSpPr>
            <a:spLocks noGrp="1"/>
          </p:cNvSpPr>
          <p:nvPr>
            <p:ph idx="21" hasCustomPrompt="1"/>
          </p:nvPr>
        </p:nvSpPr>
        <p:spPr>
          <a:xfrm>
            <a:off x="6310173" y="3792383"/>
            <a:ext cx="539496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2" name="Footer Placeholder 1">
            <a:extLst>
              <a:ext uri="{FF2B5EF4-FFF2-40B4-BE49-F238E27FC236}">
                <a16:creationId xmlns:a16="http://schemas.microsoft.com/office/drawing/2014/main" id="{0CEE7B04-9FA5-434E-8C1E-3C03F7FCF261}"/>
              </a:ext>
            </a:extLst>
          </p:cNvPr>
          <p:cNvSpPr>
            <a:spLocks noGrp="1"/>
          </p:cNvSpPr>
          <p:nvPr>
            <p:ph type="ftr" sz="quarter" idx="23"/>
          </p:nvPr>
        </p:nvSpPr>
        <p:spPr/>
        <p:txBody>
          <a:bodyPr/>
          <a:lstStyle/>
          <a:p>
            <a:r>
              <a:rPr lang="en-US"/>
              <a:t>Footer</a:t>
            </a:r>
          </a:p>
        </p:txBody>
      </p:sp>
      <p:sp>
        <p:nvSpPr>
          <p:cNvPr id="3" name="Title 2">
            <a:extLst>
              <a:ext uri="{FF2B5EF4-FFF2-40B4-BE49-F238E27FC236}">
                <a16:creationId xmlns:a16="http://schemas.microsoft.com/office/drawing/2014/main" id="{56F253EF-F657-C440-BA35-0830017D0F77}"/>
              </a:ext>
            </a:extLst>
          </p:cNvPr>
          <p:cNvSpPr>
            <a:spLocks noGrp="1"/>
          </p:cNvSpPr>
          <p:nvPr>
            <p:ph type="title"/>
          </p:nvPr>
        </p:nvSpPr>
        <p:spPr/>
        <p:txBody>
          <a:bodyPr/>
          <a:lstStyle/>
          <a:p>
            <a:r>
              <a:rPr lang="en-US"/>
              <a:t>Click to edit Master title style</a:t>
            </a:r>
          </a:p>
        </p:txBody>
      </p:sp>
      <p:sp>
        <p:nvSpPr>
          <p:cNvPr id="14" name="Text Placeholder 14">
            <a:extLst>
              <a:ext uri="{FF2B5EF4-FFF2-40B4-BE49-F238E27FC236}">
                <a16:creationId xmlns:a16="http://schemas.microsoft.com/office/drawing/2014/main" id="{39879094-6F8D-AD40-99A9-38D2052E46C3}"/>
              </a:ext>
            </a:extLst>
          </p:cNvPr>
          <p:cNvSpPr>
            <a:spLocks noGrp="1"/>
          </p:cNvSpPr>
          <p:nvPr>
            <p:ph type="body" sz="quarter" idx="20"/>
          </p:nvPr>
        </p:nvSpPr>
        <p:spPr>
          <a:xfrm>
            <a:off x="463296" y="3429000"/>
            <a:ext cx="5394960" cy="365760"/>
          </a:xfrm>
        </p:spPr>
        <p:txBody>
          <a:bodyPr anchor="ctr" anchorCtr="0"/>
          <a:lstStyle>
            <a:lvl1pPr marL="0" indent="0">
              <a:buNone/>
              <a:defRPr/>
            </a:lvl1pPr>
          </a:lstStyle>
          <a:p>
            <a:pPr lvl="0"/>
            <a:endParaRPr lang="en-US"/>
          </a:p>
        </p:txBody>
      </p:sp>
      <p:sp>
        <p:nvSpPr>
          <p:cNvPr id="15" name="Text Placeholder 14">
            <a:extLst>
              <a:ext uri="{FF2B5EF4-FFF2-40B4-BE49-F238E27FC236}">
                <a16:creationId xmlns:a16="http://schemas.microsoft.com/office/drawing/2014/main" id="{1D261AD9-AA15-6646-906A-A024B4945050}"/>
              </a:ext>
            </a:extLst>
          </p:cNvPr>
          <p:cNvSpPr>
            <a:spLocks noGrp="1"/>
          </p:cNvSpPr>
          <p:nvPr>
            <p:ph type="body" sz="quarter" idx="24"/>
          </p:nvPr>
        </p:nvSpPr>
        <p:spPr>
          <a:xfrm>
            <a:off x="6310173" y="3429000"/>
            <a:ext cx="5394960" cy="365760"/>
          </a:xfrm>
        </p:spPr>
        <p:txBody>
          <a:bodyPr anchor="ctr" anchorCtr="0"/>
          <a:lstStyle>
            <a:lvl1pPr marL="0" indent="0">
              <a:buNone/>
              <a:defRPr/>
            </a:lvl1pPr>
          </a:lstStyle>
          <a:p>
            <a:pPr lvl="0"/>
            <a:endParaRPr lang="en-US"/>
          </a:p>
        </p:txBody>
      </p:sp>
    </p:spTree>
    <p:extLst>
      <p:ext uri="{BB962C8B-B14F-4D97-AF65-F5344CB8AC3E}">
        <p14:creationId xmlns:p14="http://schemas.microsoft.com/office/powerpoint/2010/main" val="9553030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47699BCA-25E4-0549-ACA0-D2AAB60BEF64}" type="datetime4">
              <a:rPr lang="en-US" smtClean="0"/>
              <a:t>July 20, 2022</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pic>
        <p:nvPicPr>
          <p:cNvPr id="9" name="Picture 8">
            <a:extLst>
              <a:ext uri="{FF2B5EF4-FFF2-40B4-BE49-F238E27FC236}">
                <a16:creationId xmlns:a16="http://schemas.microsoft.com/office/drawing/2014/main" id="{5ED43345-CE8E-0841-A74F-B26363861C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5923429"/>
            <a:ext cx="2322857" cy="654797"/>
          </a:xfrm>
          <a:prstGeom prst="rect">
            <a:avLst/>
          </a:prstGeom>
          <a:solidFill>
            <a:schemeClr val="bg1"/>
          </a:solidFill>
        </p:spPr>
      </p:pic>
    </p:spTree>
    <p:extLst>
      <p:ext uri="{BB962C8B-B14F-4D97-AF65-F5344CB8AC3E}">
        <p14:creationId xmlns:p14="http://schemas.microsoft.com/office/powerpoint/2010/main" val="5909531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59D49281-58E0-8A4C-95BD-719F8ACCEAD1}" type="datetime4">
              <a:rPr lang="en-US" smtClean="0"/>
              <a:t>July 20, 2022</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7581391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E648C730-7C29-BC4A-8FDF-053B59C3FC8D}" type="datetime4">
              <a:rPr lang="en-US" smtClean="0"/>
              <a:t>July 20, 2022</a:t>
            </a:fld>
            <a:endParaRPr lang="en-US"/>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717639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80F8DA1C-0B9D-D646-975E-7E061F8C5483}" type="datetime4">
              <a:rPr lang="en-US" smtClean="0"/>
              <a:t>July 20, 2022</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5893986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CFEBE3EA-5C93-384F-B4E7-F777B2204F50}" type="datetime4">
              <a:rPr lang="en-US" smtClean="0"/>
              <a:t>July 20, 2022</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69880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DECC5334-E057-5242-A2F9-C8D7E27DF7F7}" type="datetime4">
              <a:rPr lang="en-US" smtClean="0"/>
              <a:t>July 20, 2022</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244139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Figur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9496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33744"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3" name="Footer Placeholder 2">
            <a:extLst>
              <a:ext uri="{FF2B5EF4-FFF2-40B4-BE49-F238E27FC236}">
                <a16:creationId xmlns:a16="http://schemas.microsoft.com/office/drawing/2014/main" id="{53D69536-510E-A747-A057-9C62142EC20D}"/>
              </a:ext>
            </a:extLst>
          </p:cNvPr>
          <p:cNvSpPr>
            <a:spLocks noGrp="1"/>
          </p:cNvSpPr>
          <p:nvPr>
            <p:ph type="ftr" sz="quarter" idx="19"/>
          </p:nvPr>
        </p:nvSpPr>
        <p:spPr/>
        <p:txBody>
          <a:bodyPr/>
          <a:lstStyle/>
          <a:p>
            <a:r>
              <a:rPr lang="en-US"/>
              <a:t>Footer</a:t>
            </a:r>
          </a:p>
        </p:txBody>
      </p:sp>
      <p:sp>
        <p:nvSpPr>
          <p:cNvPr id="9" name="Text Placeholder 14">
            <a:extLst>
              <a:ext uri="{FF2B5EF4-FFF2-40B4-BE49-F238E27FC236}">
                <a16:creationId xmlns:a16="http://schemas.microsoft.com/office/drawing/2014/main" id="{F4C2C9D2-4274-1840-8A46-43DA37979A33}"/>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
        <p:nvSpPr>
          <p:cNvPr id="4" name="Title 3">
            <a:extLst>
              <a:ext uri="{FF2B5EF4-FFF2-40B4-BE49-F238E27FC236}">
                <a16:creationId xmlns:a16="http://schemas.microsoft.com/office/drawing/2014/main" id="{D03F9A22-68AF-A84E-B013-309E670B7C3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0612554"/>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27353461-14C9-FC4F-AC0D-548336E9A57C}" type="datetime4">
              <a:rPr lang="en-US" smtClean="0"/>
              <a:t>July 20, 2022</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7439341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E3BE7E72-8D51-DE4B-9A7D-97F3A7013045}" type="datetime4">
              <a:rPr lang="en-US" smtClean="0"/>
              <a:t>July 20, 2022</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7036365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96511D68-02DF-B24C-9D32-551156E98BBA}" type="datetime4">
              <a:rPr lang="en-US" smtClean="0"/>
              <a:t>July 20, 2022</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929720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a:t>Click to edit </a:t>
            </a:r>
            <a:br>
              <a:rPr lang="en-US"/>
            </a:br>
            <a:r>
              <a:rPr lang="en-US"/>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6074A395-2856-434C-9054-DC3F778FC5DA}" type="datetime4">
              <a:rPr lang="en-US" smtClean="0"/>
              <a:t>July 20, 2022</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0385345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5B679FFF-23B4-8941-9EC6-78E2BDC2B599}" type="datetime4">
              <a:rPr lang="en-US" smtClean="0"/>
              <a:t>July 20, 2022</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3906686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2AF497B7-4970-6140-9DD9-264DC1C59A26}" type="datetime4">
              <a:rPr lang="en-US" smtClean="0"/>
              <a:t>July 20, 2022</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1063032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6FF4B8-010A-B047-A4A2-CECC568B8D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5925312"/>
            <a:ext cx="2321859" cy="654516"/>
          </a:xfrm>
          <a:prstGeom prst="rect">
            <a:avLst/>
          </a:prstGeom>
          <a:solidFill>
            <a:schemeClr val="accent1"/>
          </a:solidFill>
        </p:spPr>
      </p:pic>
      <p:sp>
        <p:nvSpPr>
          <p:cNvPr id="2" name="Title 1">
            <a:extLst>
              <a:ext uri="{FF2B5EF4-FFF2-40B4-BE49-F238E27FC236}">
                <a16:creationId xmlns:a16="http://schemas.microsoft.com/office/drawing/2014/main" id="{AEE5CF10-454A-4175-82DA-D453962804A8}"/>
              </a:ext>
            </a:extLst>
          </p:cNvPr>
          <p:cNvSpPr>
            <a:spLocks noGrp="1"/>
          </p:cNvSpPr>
          <p:nvPr>
            <p:ph type="ctrTitle"/>
          </p:nvPr>
        </p:nvSpPr>
        <p:spPr>
          <a:xfrm>
            <a:off x="609600" y="710883"/>
            <a:ext cx="9601200" cy="2306637"/>
          </a:xfrm>
        </p:spPr>
        <p:txBody>
          <a:bodyPr tIns="0" rIns="0" bIns="0"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26AE5AC7-53D4-4C0B-B42A-1A0692FD992D}"/>
              </a:ext>
            </a:extLst>
          </p:cNvPr>
          <p:cNvSpPr>
            <a:spLocks noGrp="1"/>
          </p:cNvSpPr>
          <p:nvPr>
            <p:ph type="subTitle" idx="1"/>
          </p:nvPr>
        </p:nvSpPr>
        <p:spPr>
          <a:xfrm>
            <a:off x="609600" y="3190558"/>
            <a:ext cx="9601200" cy="1655762"/>
          </a:xfrm>
        </p:spPr>
        <p:txBody>
          <a:bodyPr tIns="0" rIns="0" bIns="0">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6E02B-B9F4-499C-8636-D007AAC35E5E}"/>
              </a:ext>
            </a:extLst>
          </p:cNvPr>
          <p:cNvSpPr>
            <a:spLocks noGrp="1"/>
          </p:cNvSpPr>
          <p:nvPr>
            <p:ph type="dt" sz="half" idx="10"/>
          </p:nvPr>
        </p:nvSpPr>
        <p:spPr/>
        <p:txBody>
          <a:bodyPr/>
          <a:lstStyle/>
          <a:p>
            <a:fld id="{1787DCA3-C00D-6A4D-BB92-92F208F6050E}" type="datetime4">
              <a:rPr lang="en-US" smtClean="0"/>
              <a:t>July 20, 2022</a:t>
            </a:fld>
            <a:endParaRPr lang="en-US"/>
          </a:p>
        </p:txBody>
      </p:sp>
      <p:sp>
        <p:nvSpPr>
          <p:cNvPr id="5" name="Footer Placeholder 4">
            <a:extLst>
              <a:ext uri="{FF2B5EF4-FFF2-40B4-BE49-F238E27FC236}">
                <a16:creationId xmlns:a16="http://schemas.microsoft.com/office/drawing/2014/main" id="{EEBB4B01-15EC-433F-9EFE-F46608EF9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CCF19-ED3A-444D-9389-15BB7142521A}"/>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5107857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B8DBE-A65E-489E-9AB9-0CC9F5077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F09BE-9B55-4FB5-94A8-D345EC0CE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36BF3-B767-404C-9980-D5EC1336C7EB}"/>
              </a:ext>
            </a:extLst>
          </p:cNvPr>
          <p:cNvSpPr>
            <a:spLocks noGrp="1"/>
          </p:cNvSpPr>
          <p:nvPr>
            <p:ph type="dt" sz="half" idx="10"/>
          </p:nvPr>
        </p:nvSpPr>
        <p:spPr/>
        <p:txBody>
          <a:bodyPr/>
          <a:lstStyle/>
          <a:p>
            <a:fld id="{480FA2D5-53FB-DB49-B5D7-9159B9F925A4}" type="datetime4">
              <a:rPr lang="en-US" smtClean="0"/>
              <a:t>July 20, 2022</a:t>
            </a:fld>
            <a:endParaRPr lang="en-US"/>
          </a:p>
        </p:txBody>
      </p:sp>
      <p:sp>
        <p:nvSpPr>
          <p:cNvPr id="5" name="Footer Placeholder 4">
            <a:extLst>
              <a:ext uri="{FF2B5EF4-FFF2-40B4-BE49-F238E27FC236}">
                <a16:creationId xmlns:a16="http://schemas.microsoft.com/office/drawing/2014/main" id="{97E69CF4-31FB-4A49-9A6A-5D616C29B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84D128-D963-4687-A11C-8B4468DEDAC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424190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9D7DE-BD2F-44A7-9A26-631D18203EDC}"/>
              </a:ext>
            </a:extLst>
          </p:cNvPr>
          <p:cNvSpPr>
            <a:spLocks noGrp="1"/>
          </p:cNvSpPr>
          <p:nvPr>
            <p:ph type="title"/>
          </p:nvPr>
        </p:nvSpPr>
        <p:spPr>
          <a:xfrm>
            <a:off x="609600" y="1709739"/>
            <a:ext cx="9601200" cy="2781580"/>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B4FF02F6-F40C-412A-8F1F-B0EDC42D17E7}"/>
              </a:ext>
            </a:extLst>
          </p:cNvPr>
          <p:cNvSpPr>
            <a:spLocks noGrp="1"/>
          </p:cNvSpPr>
          <p:nvPr>
            <p:ph type="body" idx="1"/>
          </p:nvPr>
        </p:nvSpPr>
        <p:spPr>
          <a:xfrm>
            <a:off x="609600" y="4589463"/>
            <a:ext cx="9601200" cy="1500187"/>
          </a:xfrm>
        </p:spPr>
        <p:txBody>
          <a:bodyPr>
            <a:normAutofit/>
          </a:bodyPr>
          <a:lstStyle>
            <a:lvl1pPr marL="0" indent="0">
              <a:buNone/>
              <a:defRPr sz="2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0A2848-E113-4E1E-BEB8-7252BCAC5D6F}"/>
              </a:ext>
            </a:extLst>
          </p:cNvPr>
          <p:cNvSpPr>
            <a:spLocks noGrp="1"/>
          </p:cNvSpPr>
          <p:nvPr>
            <p:ph type="dt" sz="half" idx="10"/>
          </p:nvPr>
        </p:nvSpPr>
        <p:spPr/>
        <p:txBody>
          <a:bodyPr/>
          <a:lstStyle/>
          <a:p>
            <a:fld id="{EC722630-1AC3-FB4D-83A6-2F9E3D756B94}" type="datetime4">
              <a:rPr lang="en-US" smtClean="0"/>
              <a:t>July 20, 2022</a:t>
            </a:fld>
            <a:endParaRPr lang="en-US"/>
          </a:p>
        </p:txBody>
      </p:sp>
      <p:sp>
        <p:nvSpPr>
          <p:cNvPr id="5" name="Footer Placeholder 4">
            <a:extLst>
              <a:ext uri="{FF2B5EF4-FFF2-40B4-BE49-F238E27FC236}">
                <a16:creationId xmlns:a16="http://schemas.microsoft.com/office/drawing/2014/main" id="{D5336698-0571-4544-B8CE-46A287EDAA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FF6E0-585E-4E3C-AA69-4F05E9B98283}"/>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7977198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64008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F443B4F8-6482-7445-B3FC-732E70C6A8FE}" type="datetime4">
              <a:rPr lang="en-US" smtClean="0"/>
              <a:t>July 20, 2022</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949381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Figur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6333744" y="1283572"/>
            <a:ext cx="5394960" cy="493776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24C0163B-E1E7-BD43-878F-BBCB4B60FD44}"/>
              </a:ext>
            </a:extLst>
          </p:cNvPr>
          <p:cNvSpPr>
            <a:spLocks noGrp="1"/>
          </p:cNvSpPr>
          <p:nvPr>
            <p:ph type="ftr" sz="quarter" idx="19"/>
          </p:nvPr>
        </p:nvSpPr>
        <p:spPr/>
        <p:txBody>
          <a:bodyPr/>
          <a:lstStyle/>
          <a:p>
            <a:r>
              <a:rPr lang="en-US"/>
              <a:t>Footer</a:t>
            </a:r>
          </a:p>
        </p:txBody>
      </p:sp>
      <p:sp>
        <p:nvSpPr>
          <p:cNvPr id="7" name="Text Placeholder 14">
            <a:extLst>
              <a:ext uri="{FF2B5EF4-FFF2-40B4-BE49-F238E27FC236}">
                <a16:creationId xmlns:a16="http://schemas.microsoft.com/office/drawing/2014/main" id="{21981AD4-EA14-A34C-B026-F8F96B58AB48}"/>
              </a:ext>
            </a:extLst>
          </p:cNvPr>
          <p:cNvSpPr>
            <a:spLocks noGrp="1"/>
          </p:cNvSpPr>
          <p:nvPr>
            <p:ph type="body" sz="quarter" idx="24"/>
          </p:nvPr>
        </p:nvSpPr>
        <p:spPr>
          <a:xfrm>
            <a:off x="463297" y="1280160"/>
            <a:ext cx="5394960" cy="365760"/>
          </a:xfrm>
        </p:spPr>
        <p:txBody>
          <a:bodyPr anchor="ctr" anchorCtr="0"/>
          <a:lstStyle>
            <a:lvl1pPr marL="0" indent="0">
              <a:buNone/>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75A7A0A1-9E6F-6C4B-9D11-E0FECCF66FC6}"/>
              </a:ext>
            </a:extLst>
          </p:cNvPr>
          <p:cNvSpPr>
            <a:spLocks noGrp="1"/>
          </p:cNvSpPr>
          <p:nvPr>
            <p:ph idx="25" hasCustomPrompt="1"/>
          </p:nvPr>
        </p:nvSpPr>
        <p:spPr>
          <a:xfrm>
            <a:off x="463297"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5" name="Title 4">
            <a:extLst>
              <a:ext uri="{FF2B5EF4-FFF2-40B4-BE49-F238E27FC236}">
                <a16:creationId xmlns:a16="http://schemas.microsoft.com/office/drawing/2014/main" id="{703CE31F-0E13-D94C-87F9-02ADF791069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41467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21B7-A28E-4778-B02F-549747BDD9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58E54-8D65-4A81-99B9-303DBC954724}"/>
              </a:ext>
            </a:extLst>
          </p:cNvPr>
          <p:cNvSpPr>
            <a:spLocks noGrp="1"/>
          </p:cNvSpPr>
          <p:nvPr>
            <p:ph sz="half" idx="1"/>
          </p:nvPr>
        </p:nvSpPr>
        <p:spPr>
          <a:xfrm>
            <a:off x="609600" y="1832348"/>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52C811-A17E-409B-926F-A8B503DCA7AA}"/>
              </a:ext>
            </a:extLst>
          </p:cNvPr>
          <p:cNvSpPr>
            <a:spLocks noGrp="1"/>
          </p:cNvSpPr>
          <p:nvPr>
            <p:ph sz="half" idx="2"/>
          </p:nvPr>
        </p:nvSpPr>
        <p:spPr>
          <a:xfrm>
            <a:off x="4381500" y="1825625"/>
            <a:ext cx="3429000" cy="4351338"/>
          </a:xfrm>
        </p:spPr>
        <p:txBody>
          <a:bodyPr/>
          <a:lstStyle>
            <a:lvl1pPr>
              <a:defRPr sz="2200"/>
            </a:lvl1pPr>
            <a:lvl2pPr marL="574675" indent="-228600">
              <a:tabLst/>
              <a:defRPr sz="2000"/>
            </a:lvl2pPr>
            <a:lvl3pPr marL="801688" indent="-174625">
              <a:tabLst/>
              <a:defRPr sz="1800"/>
            </a:lvl3pPr>
            <a:lvl4pPr marL="1028700" indent="-153988">
              <a:tabLst/>
              <a:defRPr sz="1600"/>
            </a:lvl4pPr>
            <a:lvl5pPr marL="1262063" indent="-146050">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9BADED-7370-42C0-92A7-9E8F573963BE}"/>
              </a:ext>
            </a:extLst>
          </p:cNvPr>
          <p:cNvSpPr>
            <a:spLocks noGrp="1"/>
          </p:cNvSpPr>
          <p:nvPr>
            <p:ph type="dt" sz="half" idx="10"/>
          </p:nvPr>
        </p:nvSpPr>
        <p:spPr/>
        <p:txBody>
          <a:bodyPr/>
          <a:lstStyle/>
          <a:p>
            <a:fld id="{AC1ECF14-1BD0-3C40-BD72-F69DC26ED8B1}" type="datetime4">
              <a:rPr lang="en-US" smtClean="0"/>
              <a:t>July 20, 2022</a:t>
            </a:fld>
            <a:endParaRPr lang="en-US"/>
          </a:p>
        </p:txBody>
      </p:sp>
      <p:sp>
        <p:nvSpPr>
          <p:cNvPr id="6" name="Footer Placeholder 5">
            <a:extLst>
              <a:ext uri="{FF2B5EF4-FFF2-40B4-BE49-F238E27FC236}">
                <a16:creationId xmlns:a16="http://schemas.microsoft.com/office/drawing/2014/main" id="{84804C91-34CB-4540-A5C3-641C0D9D4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AB89B-4B63-497F-A3B0-B98F1ED3F95B}"/>
              </a:ext>
            </a:extLst>
          </p:cNvPr>
          <p:cNvSpPr>
            <a:spLocks noGrp="1"/>
          </p:cNvSpPr>
          <p:nvPr>
            <p:ph type="sldNum" sz="quarter" idx="12"/>
          </p:nvPr>
        </p:nvSpPr>
        <p:spPr/>
        <p:txBody>
          <a:bodyPr/>
          <a:lstStyle/>
          <a:p>
            <a:fld id="{1C4126A1-9282-4A82-AC02-A59AF4A969C8}" type="slidenum">
              <a:rPr lang="en-US" smtClean="0"/>
              <a:t>‹#›</a:t>
            </a:fld>
            <a:endParaRPr lang="en-US"/>
          </a:p>
        </p:txBody>
      </p:sp>
      <p:sp>
        <p:nvSpPr>
          <p:cNvPr id="9" name="Content Placeholder 2">
            <a:extLst>
              <a:ext uri="{FF2B5EF4-FFF2-40B4-BE49-F238E27FC236}">
                <a16:creationId xmlns:a16="http://schemas.microsoft.com/office/drawing/2014/main" id="{F3DD63F5-A3E6-5541-A0D2-0741078CC51F}"/>
              </a:ext>
            </a:extLst>
          </p:cNvPr>
          <p:cNvSpPr>
            <a:spLocks noGrp="1"/>
          </p:cNvSpPr>
          <p:nvPr>
            <p:ph sz="half" idx="14"/>
          </p:nvPr>
        </p:nvSpPr>
        <p:spPr>
          <a:xfrm>
            <a:off x="8153400" y="1823383"/>
            <a:ext cx="3429000" cy="4351338"/>
          </a:xfrm>
        </p:spPr>
        <p:txBody>
          <a:bodyPr/>
          <a:lstStyle>
            <a:lvl1pPr marL="233363" indent="-233363">
              <a:tabLst/>
              <a:defRPr sz="2200"/>
            </a:lvl1pPr>
            <a:lvl2pPr marL="514350" indent="-227013">
              <a:tabLst/>
              <a:defRPr sz="2000"/>
            </a:lvl2pPr>
            <a:lvl3pPr marL="747713" indent="-173038">
              <a:tabLst/>
              <a:defRPr sz="1800"/>
            </a:lvl3pPr>
            <a:lvl4pPr marL="1028700" indent="-153988">
              <a:tabLst/>
              <a:defRPr sz="1600"/>
            </a:lvl4pPr>
            <a:lvl5pPr marL="1201738" indent="-166688">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2325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9E6A-FDA0-4ED7-BE97-C8D95AC2BF58}"/>
              </a:ext>
            </a:extLst>
          </p:cNvPr>
          <p:cNvSpPr>
            <a:spLocks noGrp="1"/>
          </p:cNvSpPr>
          <p:nvPr>
            <p:ph type="title"/>
          </p:nvPr>
        </p:nvSpPr>
        <p:spPr>
          <a:xfrm>
            <a:off x="6096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9AF82F-23EB-452A-A518-6954BA4178B3}"/>
              </a:ext>
            </a:extLst>
          </p:cNvPr>
          <p:cNvSpPr>
            <a:spLocks noGrp="1"/>
          </p:cNvSpPr>
          <p:nvPr>
            <p:ph type="body" idx="1"/>
          </p:nvPr>
        </p:nvSpPr>
        <p:spPr>
          <a:xfrm>
            <a:off x="609600" y="1815353"/>
            <a:ext cx="5157787" cy="6897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F511F2-1879-422A-AC83-AF4B757EA394}"/>
              </a:ext>
            </a:extLst>
          </p:cNvPr>
          <p:cNvSpPr>
            <a:spLocks noGrp="1"/>
          </p:cNvSpPr>
          <p:nvPr>
            <p:ph sz="half" idx="2"/>
          </p:nvPr>
        </p:nvSpPr>
        <p:spPr>
          <a:xfrm>
            <a:off x="609600" y="2618140"/>
            <a:ext cx="5157787"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085B0-5E55-4173-AD52-0FAA8D689EE8}"/>
              </a:ext>
            </a:extLst>
          </p:cNvPr>
          <p:cNvSpPr>
            <a:spLocks noGrp="1"/>
          </p:cNvSpPr>
          <p:nvPr>
            <p:ph type="body" sz="quarter" idx="3"/>
          </p:nvPr>
        </p:nvSpPr>
        <p:spPr>
          <a:xfrm>
            <a:off x="6399212" y="1822075"/>
            <a:ext cx="5183188" cy="682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367218-91F9-4ED6-B3FB-013FE4027395}"/>
              </a:ext>
            </a:extLst>
          </p:cNvPr>
          <p:cNvSpPr>
            <a:spLocks noGrp="1"/>
          </p:cNvSpPr>
          <p:nvPr>
            <p:ph sz="quarter" idx="4"/>
          </p:nvPr>
        </p:nvSpPr>
        <p:spPr>
          <a:xfrm>
            <a:off x="6399212" y="2618140"/>
            <a:ext cx="5183188" cy="3567507"/>
          </a:xfrm>
        </p:spPr>
        <p:txBody>
          <a:bodyPr/>
          <a:lstStyle>
            <a:lvl1pPr>
              <a:defRPr sz="22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D77532-C7EF-4FB8-B588-848FEACDF9ED}"/>
              </a:ext>
            </a:extLst>
          </p:cNvPr>
          <p:cNvSpPr>
            <a:spLocks noGrp="1"/>
          </p:cNvSpPr>
          <p:nvPr>
            <p:ph type="dt" sz="half" idx="10"/>
          </p:nvPr>
        </p:nvSpPr>
        <p:spPr/>
        <p:txBody>
          <a:bodyPr/>
          <a:lstStyle/>
          <a:p>
            <a:fld id="{9732060B-9104-5049-81A2-5B996B708C05}" type="datetime4">
              <a:rPr lang="en-US" smtClean="0"/>
              <a:t>July 20, 2022</a:t>
            </a:fld>
            <a:endParaRPr lang="en-US"/>
          </a:p>
        </p:txBody>
      </p:sp>
      <p:sp>
        <p:nvSpPr>
          <p:cNvPr id="8" name="Footer Placeholder 7">
            <a:extLst>
              <a:ext uri="{FF2B5EF4-FFF2-40B4-BE49-F238E27FC236}">
                <a16:creationId xmlns:a16="http://schemas.microsoft.com/office/drawing/2014/main" id="{2079C5B1-FC29-4686-A5C9-68EB6E213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00C4AA-2AAD-4FD5-882C-4D74AEB40118}"/>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7137852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EDE-A162-40BD-B5DF-FF0D21BB23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E3442-FB53-48FB-8CC8-782FF27439F9}"/>
              </a:ext>
            </a:extLst>
          </p:cNvPr>
          <p:cNvSpPr>
            <a:spLocks noGrp="1"/>
          </p:cNvSpPr>
          <p:nvPr>
            <p:ph type="dt" sz="half" idx="10"/>
          </p:nvPr>
        </p:nvSpPr>
        <p:spPr/>
        <p:txBody>
          <a:bodyPr/>
          <a:lstStyle/>
          <a:p>
            <a:fld id="{2124F47F-0445-A943-A697-9641DEBD2F09}" type="datetime4">
              <a:rPr lang="en-US" smtClean="0"/>
              <a:t>July 20, 2022</a:t>
            </a:fld>
            <a:endParaRPr lang="en-US"/>
          </a:p>
        </p:txBody>
      </p:sp>
      <p:sp>
        <p:nvSpPr>
          <p:cNvPr id="4" name="Footer Placeholder 3">
            <a:extLst>
              <a:ext uri="{FF2B5EF4-FFF2-40B4-BE49-F238E27FC236}">
                <a16:creationId xmlns:a16="http://schemas.microsoft.com/office/drawing/2014/main" id="{783A1A1C-89E4-4841-B8AB-BB40669C69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9CEA0-EE21-44A0-B68B-DC3742CB4306}"/>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7958284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C52EDD-1EE3-4B95-8473-43C06E5B2C34}"/>
              </a:ext>
            </a:extLst>
          </p:cNvPr>
          <p:cNvSpPr>
            <a:spLocks noGrp="1"/>
          </p:cNvSpPr>
          <p:nvPr>
            <p:ph type="dt" sz="half" idx="10"/>
          </p:nvPr>
        </p:nvSpPr>
        <p:spPr/>
        <p:txBody>
          <a:bodyPr/>
          <a:lstStyle/>
          <a:p>
            <a:fld id="{635E1B4A-C22C-C44C-AA7A-8A0A063721F3}" type="datetime4">
              <a:rPr lang="en-US" smtClean="0"/>
              <a:t>July 20, 2022</a:t>
            </a:fld>
            <a:endParaRPr lang="en-US"/>
          </a:p>
        </p:txBody>
      </p:sp>
      <p:sp>
        <p:nvSpPr>
          <p:cNvPr id="3" name="Footer Placeholder 2">
            <a:extLst>
              <a:ext uri="{FF2B5EF4-FFF2-40B4-BE49-F238E27FC236}">
                <a16:creationId xmlns:a16="http://schemas.microsoft.com/office/drawing/2014/main" id="{D6CBE13D-AC6B-4824-9171-82D0D4FE63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BC3C82-BD2C-4170-9977-C96F9E468E34}"/>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36914279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1049A-26B2-4C56-BBAF-F24162BA11B0}"/>
              </a:ext>
            </a:extLst>
          </p:cNvPr>
          <p:cNvSpPr>
            <a:spLocks noGrp="1"/>
          </p:cNvSpPr>
          <p:nvPr>
            <p:ph type="title"/>
          </p:nvPr>
        </p:nvSpPr>
        <p:spPr>
          <a:xfrm>
            <a:off x="609600" y="457200"/>
            <a:ext cx="416242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E30857-C015-474B-91A7-FA6B383FF820}"/>
              </a:ext>
            </a:extLst>
          </p:cNvPr>
          <p:cNvSpPr>
            <a:spLocks noGrp="1"/>
          </p:cNvSpPr>
          <p:nvPr>
            <p:ph idx="1"/>
          </p:nvPr>
        </p:nvSpPr>
        <p:spPr>
          <a:xfrm>
            <a:off x="5183188" y="1122829"/>
            <a:ext cx="6399212" cy="4738221"/>
          </a:xfrm>
        </p:spPr>
        <p:txBody>
          <a:bodyPr/>
          <a:lstStyle>
            <a:lvl1pPr>
              <a:defRPr sz="2400"/>
            </a:lvl1pPr>
            <a:lvl2pPr>
              <a:defRPr sz="22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F55E0-CAAD-418B-B798-EF8909A82554}"/>
              </a:ext>
            </a:extLst>
          </p:cNvPr>
          <p:cNvSpPr>
            <a:spLocks noGrp="1"/>
          </p:cNvSpPr>
          <p:nvPr>
            <p:ph type="body" sz="half" idx="2"/>
          </p:nvPr>
        </p:nvSpPr>
        <p:spPr>
          <a:xfrm>
            <a:off x="609600" y="2144806"/>
            <a:ext cx="4162425" cy="372418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84654-1CE8-4958-8751-DED82E1F76CB}"/>
              </a:ext>
            </a:extLst>
          </p:cNvPr>
          <p:cNvSpPr>
            <a:spLocks noGrp="1"/>
          </p:cNvSpPr>
          <p:nvPr>
            <p:ph type="dt" sz="half" idx="10"/>
          </p:nvPr>
        </p:nvSpPr>
        <p:spPr/>
        <p:txBody>
          <a:bodyPr/>
          <a:lstStyle/>
          <a:p>
            <a:fld id="{296F3DF6-0D2E-984B-B1D2-DC636569DEC4}" type="datetime4">
              <a:rPr lang="en-US" smtClean="0"/>
              <a:t>July 20, 2022</a:t>
            </a:fld>
            <a:endParaRPr lang="en-US"/>
          </a:p>
        </p:txBody>
      </p:sp>
      <p:sp>
        <p:nvSpPr>
          <p:cNvPr id="6" name="Footer Placeholder 5">
            <a:extLst>
              <a:ext uri="{FF2B5EF4-FFF2-40B4-BE49-F238E27FC236}">
                <a16:creationId xmlns:a16="http://schemas.microsoft.com/office/drawing/2014/main" id="{350DE396-885E-4921-803B-7D9BB9BF4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88B9E-F47E-4E3F-AED1-363F8FD6977F}"/>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14388784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2505-DA25-4627-AE8B-45B4E569D7F7}"/>
              </a:ext>
            </a:extLst>
          </p:cNvPr>
          <p:cNvSpPr>
            <a:spLocks noGrp="1"/>
          </p:cNvSpPr>
          <p:nvPr>
            <p:ph type="title" hasCustomPrompt="1"/>
          </p:nvPr>
        </p:nvSpPr>
        <p:spPr>
          <a:xfrm>
            <a:off x="609600" y="457200"/>
            <a:ext cx="3932237" cy="1600200"/>
          </a:xfrm>
        </p:spPr>
        <p:txBody>
          <a:bodyPr anchor="b"/>
          <a:lstStyle>
            <a:lvl1pPr>
              <a:defRPr sz="3200"/>
            </a:lvl1pPr>
          </a:lstStyle>
          <a:p>
            <a:r>
              <a:rPr lang="en-US"/>
              <a:t>Click to edit </a:t>
            </a:r>
            <a:br>
              <a:rPr lang="en-US"/>
            </a:br>
            <a:r>
              <a:rPr lang="en-US"/>
              <a:t>Master title style</a:t>
            </a:r>
          </a:p>
        </p:txBody>
      </p:sp>
      <p:sp>
        <p:nvSpPr>
          <p:cNvPr id="3" name="Picture Placeholder 2">
            <a:extLst>
              <a:ext uri="{FF2B5EF4-FFF2-40B4-BE49-F238E27FC236}">
                <a16:creationId xmlns:a16="http://schemas.microsoft.com/office/drawing/2014/main" id="{1C0070E8-7368-44B9-AF9C-ACF947C1DB59}"/>
              </a:ext>
            </a:extLst>
          </p:cNvPr>
          <p:cNvSpPr>
            <a:spLocks noGrp="1"/>
          </p:cNvSpPr>
          <p:nvPr>
            <p:ph type="pic" idx="1"/>
          </p:nvPr>
        </p:nvSpPr>
        <p:spPr>
          <a:xfrm>
            <a:off x="5183188" y="457200"/>
            <a:ext cx="6399212" cy="5714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B0CC94-456E-4461-8F07-2069C3A33A39}"/>
              </a:ext>
            </a:extLst>
          </p:cNvPr>
          <p:cNvSpPr>
            <a:spLocks noGrp="1"/>
          </p:cNvSpPr>
          <p:nvPr>
            <p:ph type="body" sz="half" idx="2"/>
          </p:nvPr>
        </p:nvSpPr>
        <p:spPr>
          <a:xfrm>
            <a:off x="609600" y="214884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56321-E8FB-41E1-85F6-DBD6EA5FF53B}"/>
              </a:ext>
            </a:extLst>
          </p:cNvPr>
          <p:cNvSpPr>
            <a:spLocks noGrp="1"/>
          </p:cNvSpPr>
          <p:nvPr>
            <p:ph type="dt" sz="half" idx="10"/>
          </p:nvPr>
        </p:nvSpPr>
        <p:spPr/>
        <p:txBody>
          <a:bodyPr/>
          <a:lstStyle/>
          <a:p>
            <a:fld id="{8077EE9A-35F8-284F-922B-E4E6592A11AD}" type="datetime4">
              <a:rPr lang="en-US" smtClean="0"/>
              <a:t>July 20, 2022</a:t>
            </a:fld>
            <a:endParaRPr lang="en-US"/>
          </a:p>
        </p:txBody>
      </p:sp>
      <p:sp>
        <p:nvSpPr>
          <p:cNvPr id="6" name="Footer Placeholder 5">
            <a:extLst>
              <a:ext uri="{FF2B5EF4-FFF2-40B4-BE49-F238E27FC236}">
                <a16:creationId xmlns:a16="http://schemas.microsoft.com/office/drawing/2014/main" id="{36A4151C-9711-4DEA-A930-0BE29AAA5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62239-A991-45D3-9A7C-078B372FD117}"/>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3320125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3A054-1E05-49E4-9A16-3F64354E71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D008EB-C649-4DF5-8B4C-A649F1678A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C561E-6EC2-4599-9575-C067F25D9D0B}"/>
              </a:ext>
            </a:extLst>
          </p:cNvPr>
          <p:cNvSpPr>
            <a:spLocks noGrp="1"/>
          </p:cNvSpPr>
          <p:nvPr>
            <p:ph type="dt" sz="half" idx="10"/>
          </p:nvPr>
        </p:nvSpPr>
        <p:spPr/>
        <p:txBody>
          <a:bodyPr/>
          <a:lstStyle/>
          <a:p>
            <a:fld id="{E1084867-EFF6-D24B-8FCC-C71F2F989520}" type="datetime4">
              <a:rPr lang="en-US" smtClean="0"/>
              <a:t>July 20, 2022</a:t>
            </a:fld>
            <a:endParaRPr lang="en-US"/>
          </a:p>
        </p:txBody>
      </p:sp>
      <p:sp>
        <p:nvSpPr>
          <p:cNvPr id="5" name="Footer Placeholder 4">
            <a:extLst>
              <a:ext uri="{FF2B5EF4-FFF2-40B4-BE49-F238E27FC236}">
                <a16:creationId xmlns:a16="http://schemas.microsoft.com/office/drawing/2014/main" id="{9C9F41A2-BA7C-411A-9330-0BD84C0C0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1534B-E674-4D9E-BC73-E4283BC2EC82}"/>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41342623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979964-4C31-41D4-B9E3-00E68D9F8C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B9CA52-E870-4B90-827A-92F579F9D3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5972A-1E60-4BFE-842E-4D79CB7AC71B}"/>
              </a:ext>
            </a:extLst>
          </p:cNvPr>
          <p:cNvSpPr>
            <a:spLocks noGrp="1"/>
          </p:cNvSpPr>
          <p:nvPr>
            <p:ph type="dt" sz="half" idx="10"/>
          </p:nvPr>
        </p:nvSpPr>
        <p:spPr/>
        <p:txBody>
          <a:bodyPr/>
          <a:lstStyle/>
          <a:p>
            <a:fld id="{BFE2D665-B3BF-7D40-BE39-CF742A95FE31}" type="datetime4">
              <a:rPr lang="en-US" smtClean="0"/>
              <a:t>July 20, 2022</a:t>
            </a:fld>
            <a:endParaRPr lang="en-US"/>
          </a:p>
        </p:txBody>
      </p:sp>
      <p:sp>
        <p:nvSpPr>
          <p:cNvPr id="5" name="Footer Placeholder 4">
            <a:extLst>
              <a:ext uri="{FF2B5EF4-FFF2-40B4-BE49-F238E27FC236}">
                <a16:creationId xmlns:a16="http://schemas.microsoft.com/office/drawing/2014/main" id="{6DEA85AD-1626-4202-9D3C-04AD62118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25654E-34E4-440A-8E7A-8EBF46E06BD0}"/>
              </a:ext>
            </a:extLst>
          </p:cNvPr>
          <p:cNvSpPr>
            <a:spLocks noGrp="1"/>
          </p:cNvSpPr>
          <p:nvPr>
            <p:ph type="sldNum" sz="quarter" idx="12"/>
          </p:nvPr>
        </p:nvSpPr>
        <p:spPr/>
        <p:txBody>
          <a:bodyPr/>
          <a:lstStyle/>
          <a:p>
            <a:fld id="{1C4126A1-9282-4A82-AC02-A59AF4A969C8}" type="slidenum">
              <a:rPr lang="en-US" smtClean="0"/>
              <a:t>‹#›</a:t>
            </a:fld>
            <a:endParaRPr lang="en-US"/>
          </a:p>
        </p:txBody>
      </p:sp>
    </p:spTree>
    <p:extLst>
      <p:ext uri="{BB962C8B-B14F-4D97-AF65-F5344CB8AC3E}">
        <p14:creationId xmlns:p14="http://schemas.microsoft.com/office/powerpoint/2010/main" val="26974062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F_Title Slide">
    <p:bg>
      <p:bgPr>
        <a:blipFill dpi="0" rotWithShape="1">
          <a:blip r:embed="rId2">
            <a:alphaModFix amt="30000"/>
            <a:extLst>
              <a:ext uri="{BEBA8EAE-BF5A-486C-A8C5-ECC9F3942E4B}">
                <a14:imgProps xmlns:a14="http://schemas.microsoft.com/office/drawing/2010/main">
                  <a14:imgLayer r:embed="rId3">
                    <a14:imgEffect>
                      <a14:brightnessContrast bright="2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5" name="Picture 4" descr="logo1a.png"/>
          <p:cNvPicPr>
            <a:picLocks/>
          </p:cNvPicPr>
          <p:nvPr userDrawn="1"/>
        </p:nvPicPr>
        <p:blipFill>
          <a:blip r:embed="rId4" cstate="print"/>
          <a:stretch>
            <a:fillRect/>
          </a:stretch>
        </p:blipFill>
        <p:spPr>
          <a:xfrm>
            <a:off x="304800" y="228600"/>
            <a:ext cx="731520" cy="731520"/>
          </a:xfrm>
          <a:prstGeom prst="rect">
            <a:avLst/>
          </a:prstGeom>
        </p:spPr>
      </p:pic>
      <p:pic>
        <p:nvPicPr>
          <p:cNvPr id="19" name="Picture 18">
            <a:extLst>
              <a:ext uri="{FF2B5EF4-FFF2-40B4-BE49-F238E27FC236}">
                <a16:creationId xmlns:a16="http://schemas.microsoft.com/office/drawing/2014/main" id="{31F58FC3-353E-406C-BBD8-D3B97DEF82EB}"/>
              </a:ext>
            </a:extLst>
          </p:cNvPr>
          <p:cNvPicPr>
            <a:picLocks/>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
        <p:nvSpPr>
          <p:cNvPr id="12" name="Rectangle 11">
            <a:extLst>
              <a:ext uri="{FF2B5EF4-FFF2-40B4-BE49-F238E27FC236}">
                <a16:creationId xmlns:a16="http://schemas.microsoft.com/office/drawing/2014/main" id="{A5356D7E-2240-429A-BA06-A11043698286}"/>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429000"/>
            <a:ext cx="9144000" cy="381000"/>
          </a:xfr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10000"/>
            <a:ext cx="5384800" cy="381000"/>
          </a:xfrm>
        </p:spPr>
        <p:txBody>
          <a:bodyPr>
            <a:normAutofit/>
          </a:bodyPr>
          <a:lstStyle>
            <a:lvl1pPr marL="0" indent="0">
              <a:buNone/>
              <a:defRPr sz="1400" b="0"/>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2029405" y="2133600"/>
            <a:ext cx="9144000" cy="1257167"/>
          </a:xfrm>
        </p:spPr>
        <p:txBody>
          <a:bodyPr anchor="ctr">
            <a:normAutofit/>
          </a:bodyPr>
          <a:lstStyle>
            <a:lvl1pPr algn="l">
              <a:defRPr sz="3200" b="0" i="0" cap="none">
                <a:solidFill>
                  <a:schemeClr val="bg1"/>
                </a:solidFill>
                <a:latin typeface="Arial Black" panose="020B0604020202020204" pitchFamily="34" charset="0"/>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Tree>
    <p:extLst>
      <p:ext uri="{BB962C8B-B14F-4D97-AF65-F5344CB8AC3E}">
        <p14:creationId xmlns:p14="http://schemas.microsoft.com/office/powerpoint/2010/main" val="3284437017"/>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NY_Title Slide">
    <p:bg>
      <p:bgPr>
        <a:blipFill dpi="0" rotWithShape="1">
          <a:blip r:embed="rId2">
            <a:alphaModFix amt="30000"/>
            <a:lum/>
          </a:blip>
          <a:srcRect/>
          <a:stretch>
            <a:fillRect l="-4000" r="-4000"/>
          </a:stretch>
        </a:blipFill>
        <a:effectLst/>
      </p:bgPr>
    </p:bg>
    <p:spTree>
      <p:nvGrpSpPr>
        <p:cNvPr id="1" name=""/>
        <p:cNvGrpSpPr/>
        <p:nvPr/>
      </p:nvGrpSpPr>
      <p:grpSpPr>
        <a:xfrm>
          <a:off x="0" y="0"/>
          <a:ext cx="0" cy="0"/>
          <a:chOff x="0" y="0"/>
          <a:chExt cx="0" cy="0"/>
        </a:xfrm>
      </p:grpSpPr>
      <p:pic>
        <p:nvPicPr>
          <p:cNvPr id="5" name="Picture 4" descr="logo1a.png"/>
          <p:cNvPicPr>
            <a:picLocks/>
          </p:cNvPicPr>
          <p:nvPr userDrawn="1"/>
        </p:nvPicPr>
        <p:blipFill>
          <a:blip r:embed="rId3" cstate="print"/>
          <a:stretch>
            <a:fillRect/>
          </a:stretch>
        </p:blipFill>
        <p:spPr>
          <a:xfrm>
            <a:off x="304800" y="228600"/>
            <a:ext cx="731520" cy="731520"/>
          </a:xfrm>
          <a:prstGeom prst="rect">
            <a:avLst/>
          </a:prstGeom>
        </p:spPr>
      </p:pic>
      <p:pic>
        <p:nvPicPr>
          <p:cNvPr id="19" name="Picture 18">
            <a:extLst>
              <a:ext uri="{FF2B5EF4-FFF2-40B4-BE49-F238E27FC236}">
                <a16:creationId xmlns:a16="http://schemas.microsoft.com/office/drawing/2014/main" id="{31F58FC3-353E-406C-BBD8-D3B97DEF82EB}"/>
              </a:ext>
            </a:extLst>
          </p:cNvPr>
          <p:cNvPicPr>
            <a:picLocks/>
          </p:cNvPicPr>
          <p:nvPr userDrawn="1"/>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
        <p:nvSpPr>
          <p:cNvPr id="12" name="Rectangle 11">
            <a:extLst>
              <a:ext uri="{FF2B5EF4-FFF2-40B4-BE49-F238E27FC236}">
                <a16:creationId xmlns:a16="http://schemas.microsoft.com/office/drawing/2014/main" id="{A5356D7E-2240-429A-BA06-A11043698286}"/>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429000"/>
            <a:ext cx="9144000" cy="381000"/>
          </a:xfr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10000"/>
            <a:ext cx="5384800" cy="381000"/>
          </a:xfrm>
        </p:spPr>
        <p:txBody>
          <a:bodyPr>
            <a:normAutofit/>
          </a:bodyPr>
          <a:lstStyle>
            <a:lvl1pPr marL="0" indent="0">
              <a:buNone/>
              <a:defRPr sz="1400" b="0"/>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2029405" y="2133600"/>
            <a:ext cx="9144000" cy="1257167"/>
          </a:xfrm>
        </p:spPr>
        <p:txBody>
          <a:bodyPr anchor="ctr">
            <a:normAutofit/>
          </a:bodyPr>
          <a:lstStyle>
            <a:lvl1pPr algn="l">
              <a:defRPr sz="3200" b="0" i="0" cap="none">
                <a:solidFill>
                  <a:schemeClr val="bg1"/>
                </a:solidFill>
                <a:latin typeface="Arial Black" panose="020B0604020202020204" pitchFamily="34" charset="0"/>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Tree>
    <p:extLst>
      <p:ext uri="{BB962C8B-B14F-4D97-AF65-F5344CB8AC3E}">
        <p14:creationId xmlns:p14="http://schemas.microsoft.com/office/powerpoint/2010/main" val="393135249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Figur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8E1340F-B98C-DC44-AA86-CCD0A744D530}"/>
              </a:ext>
            </a:extLst>
          </p:cNvPr>
          <p:cNvSpPr>
            <a:spLocks noGrp="1"/>
          </p:cNvSpPr>
          <p:nvPr>
            <p:ph type="ftr" sz="quarter" idx="21"/>
          </p:nvPr>
        </p:nvSpPr>
        <p:spPr/>
        <p:txBody>
          <a:bodyPr/>
          <a:lstStyle/>
          <a:p>
            <a:r>
              <a:rPr lang="en-US"/>
              <a:t>Footer</a:t>
            </a:r>
          </a:p>
        </p:txBody>
      </p:sp>
      <p:sp>
        <p:nvSpPr>
          <p:cNvPr id="13" name="Text Placeholder 14">
            <a:extLst>
              <a:ext uri="{FF2B5EF4-FFF2-40B4-BE49-F238E27FC236}">
                <a16:creationId xmlns:a16="http://schemas.microsoft.com/office/drawing/2014/main" id="{B6646843-EF67-C242-BEBC-DEBE262D371E}"/>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1F47D24C-CD42-E54B-903B-6AAE1BD17CF6}"/>
              </a:ext>
            </a:extLst>
          </p:cNvPr>
          <p:cNvSpPr>
            <a:spLocks noGrp="1"/>
          </p:cNvSpPr>
          <p:nvPr>
            <p:ph idx="23" hasCustomPrompt="1"/>
          </p:nvPr>
        </p:nvSpPr>
        <p:spPr>
          <a:xfrm>
            <a:off x="6333744"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9" name="Text Placeholder 14">
            <a:extLst>
              <a:ext uri="{FF2B5EF4-FFF2-40B4-BE49-F238E27FC236}">
                <a16:creationId xmlns:a16="http://schemas.microsoft.com/office/drawing/2014/main" id="{7699A9C7-A27A-064A-AA0E-7B60EC928703}"/>
              </a:ext>
            </a:extLst>
          </p:cNvPr>
          <p:cNvSpPr>
            <a:spLocks noGrp="1"/>
          </p:cNvSpPr>
          <p:nvPr>
            <p:ph type="body" sz="quarter" idx="24"/>
          </p:nvPr>
        </p:nvSpPr>
        <p:spPr>
          <a:xfrm>
            <a:off x="463297" y="1280160"/>
            <a:ext cx="5394960" cy="365760"/>
          </a:xfrm>
        </p:spPr>
        <p:txBody>
          <a:bodyPr anchor="ctr" anchorCtr="0"/>
          <a:lstStyle>
            <a:lvl1pPr marL="0" indent="0">
              <a:buNone/>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63E39E9A-0E95-9243-817A-53764FB1924B}"/>
              </a:ext>
            </a:extLst>
          </p:cNvPr>
          <p:cNvSpPr>
            <a:spLocks noGrp="1"/>
          </p:cNvSpPr>
          <p:nvPr>
            <p:ph idx="25" hasCustomPrompt="1"/>
          </p:nvPr>
        </p:nvSpPr>
        <p:spPr>
          <a:xfrm>
            <a:off x="463297" y="1645920"/>
            <a:ext cx="539496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4" name="Title 3">
            <a:extLst>
              <a:ext uri="{FF2B5EF4-FFF2-40B4-BE49-F238E27FC236}">
                <a16:creationId xmlns:a16="http://schemas.microsoft.com/office/drawing/2014/main" id="{F9EDE974-87CD-EC47-B28D-E3D2C73CED3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47579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oston_Title Slide">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5" name="Picture 4" descr="logo1a.png"/>
          <p:cNvPicPr>
            <a:picLocks/>
          </p:cNvPicPr>
          <p:nvPr userDrawn="1"/>
        </p:nvPicPr>
        <p:blipFill>
          <a:blip r:embed="rId3" cstate="print"/>
          <a:stretch>
            <a:fillRect/>
          </a:stretch>
        </p:blipFill>
        <p:spPr>
          <a:xfrm>
            <a:off x="304800" y="228600"/>
            <a:ext cx="731520" cy="731520"/>
          </a:xfrm>
          <a:prstGeom prst="rect">
            <a:avLst/>
          </a:prstGeom>
        </p:spPr>
      </p:pic>
      <p:pic>
        <p:nvPicPr>
          <p:cNvPr id="19" name="Picture 18">
            <a:extLst>
              <a:ext uri="{FF2B5EF4-FFF2-40B4-BE49-F238E27FC236}">
                <a16:creationId xmlns:a16="http://schemas.microsoft.com/office/drawing/2014/main" id="{31F58FC3-353E-406C-BBD8-D3B97DEF82EB}"/>
              </a:ext>
            </a:extLst>
          </p:cNvPr>
          <p:cNvPicPr>
            <a:picLocks/>
          </p:cNvPicPr>
          <p:nvPr userDrawn="1"/>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
        <p:nvSpPr>
          <p:cNvPr id="12" name="Rectangle 11">
            <a:extLst>
              <a:ext uri="{FF2B5EF4-FFF2-40B4-BE49-F238E27FC236}">
                <a16:creationId xmlns:a16="http://schemas.microsoft.com/office/drawing/2014/main" id="{A5356D7E-2240-429A-BA06-A11043698286}"/>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429000"/>
            <a:ext cx="9144000" cy="381000"/>
          </a:xfr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10000"/>
            <a:ext cx="5384800" cy="381000"/>
          </a:xfrm>
        </p:spPr>
        <p:txBody>
          <a:bodyPr>
            <a:normAutofit/>
          </a:bodyPr>
          <a:lstStyle>
            <a:lvl1pPr marL="0" indent="0">
              <a:buNone/>
              <a:defRPr sz="1400" b="0"/>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2029405" y="2133600"/>
            <a:ext cx="9144000" cy="1257167"/>
          </a:xfrm>
        </p:spPr>
        <p:txBody>
          <a:bodyPr anchor="ctr">
            <a:normAutofit/>
          </a:bodyPr>
          <a:lstStyle>
            <a:lvl1pPr algn="l">
              <a:defRPr sz="3200" b="0" i="0" cap="none">
                <a:solidFill>
                  <a:schemeClr val="bg1"/>
                </a:solidFill>
                <a:latin typeface="Arial Black" panose="020B0604020202020204" pitchFamily="34" charset="0"/>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Tree>
    <p:extLst>
      <p:ext uri="{BB962C8B-B14F-4D97-AF65-F5344CB8AC3E}">
        <p14:creationId xmlns:p14="http://schemas.microsoft.com/office/powerpoint/2010/main" val="2861359354"/>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hicago_Title Slide">
    <p:bg>
      <p:bgPr>
        <a:blipFill dpi="0" rotWithShape="1">
          <a:blip r:embed="rId2">
            <a:alphaModFix amt="30000"/>
            <a:lum/>
          </a:blip>
          <a:srcRect/>
          <a:stretch>
            <a:fillRect b="-10000"/>
          </a:stretch>
        </a:blipFill>
        <a:effectLst/>
      </p:bgPr>
    </p:bg>
    <p:spTree>
      <p:nvGrpSpPr>
        <p:cNvPr id="1" name=""/>
        <p:cNvGrpSpPr/>
        <p:nvPr/>
      </p:nvGrpSpPr>
      <p:grpSpPr>
        <a:xfrm>
          <a:off x="0" y="0"/>
          <a:ext cx="0" cy="0"/>
          <a:chOff x="0" y="0"/>
          <a:chExt cx="0" cy="0"/>
        </a:xfrm>
      </p:grpSpPr>
      <p:pic>
        <p:nvPicPr>
          <p:cNvPr id="5" name="Picture 4" descr="logo1a.png"/>
          <p:cNvPicPr>
            <a:picLocks/>
          </p:cNvPicPr>
          <p:nvPr userDrawn="1"/>
        </p:nvPicPr>
        <p:blipFill>
          <a:blip r:embed="rId3" cstate="print"/>
          <a:stretch>
            <a:fillRect/>
          </a:stretch>
        </p:blipFill>
        <p:spPr>
          <a:xfrm>
            <a:off x="304800" y="228600"/>
            <a:ext cx="731520" cy="731520"/>
          </a:xfrm>
          <a:prstGeom prst="rect">
            <a:avLst/>
          </a:prstGeom>
        </p:spPr>
      </p:pic>
      <p:pic>
        <p:nvPicPr>
          <p:cNvPr id="19" name="Picture 18">
            <a:extLst>
              <a:ext uri="{FF2B5EF4-FFF2-40B4-BE49-F238E27FC236}">
                <a16:creationId xmlns:a16="http://schemas.microsoft.com/office/drawing/2014/main" id="{31F58FC3-353E-406C-BBD8-D3B97DEF82EB}"/>
              </a:ext>
            </a:extLst>
          </p:cNvPr>
          <p:cNvPicPr>
            <a:picLocks/>
          </p:cNvPicPr>
          <p:nvPr userDrawn="1"/>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
        <p:nvSpPr>
          <p:cNvPr id="12" name="Rectangle 11">
            <a:extLst>
              <a:ext uri="{FF2B5EF4-FFF2-40B4-BE49-F238E27FC236}">
                <a16:creationId xmlns:a16="http://schemas.microsoft.com/office/drawing/2014/main" id="{A5356D7E-2240-429A-BA06-A11043698286}"/>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429000"/>
            <a:ext cx="9144000" cy="381000"/>
          </a:xfr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10000"/>
            <a:ext cx="5384800" cy="381000"/>
          </a:xfrm>
        </p:spPr>
        <p:txBody>
          <a:bodyPr>
            <a:normAutofit/>
          </a:bodyPr>
          <a:lstStyle>
            <a:lvl1pPr marL="0" indent="0">
              <a:buNone/>
              <a:defRPr sz="1400" b="0"/>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2029405" y="2133600"/>
            <a:ext cx="9144000" cy="1257167"/>
          </a:xfrm>
        </p:spPr>
        <p:txBody>
          <a:bodyPr anchor="ctr">
            <a:normAutofit/>
          </a:bodyPr>
          <a:lstStyle>
            <a:lvl1pPr algn="l">
              <a:defRPr sz="3200" b="0" i="0" cap="none">
                <a:solidFill>
                  <a:schemeClr val="bg1"/>
                </a:solidFill>
                <a:latin typeface="Arial Black" panose="020B0604020202020204" pitchFamily="34" charset="0"/>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Tree>
    <p:extLst>
      <p:ext uri="{BB962C8B-B14F-4D97-AF65-F5344CB8AC3E}">
        <p14:creationId xmlns:p14="http://schemas.microsoft.com/office/powerpoint/2010/main" val="1762921228"/>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Wave_Title Slide">
    <p:bg>
      <p:bgPr>
        <a:blipFill dpi="0" rotWithShape="1">
          <a:blip r:embed="rId2">
            <a:alphaModFix amt="30000"/>
            <a:lum/>
            <a:extLst>
              <a:ext uri="{BEBA8EAE-BF5A-486C-A8C5-ECC9F3942E4B}">
                <a14:imgProps xmlns:a14="http://schemas.microsoft.com/office/drawing/2010/main">
                  <a14:imgLayer r:embed="rId3">
                    <a14:imgEffect>
                      <a14:brightnessContrast bright="10000" contrast="20000"/>
                    </a14:imgEffect>
                  </a14:imgLayer>
                </a14:imgProps>
              </a:ext>
            </a:extLst>
          </a:blip>
          <a:srcRect/>
          <a:stretch>
            <a:fillRect l="-30000" r="-20000"/>
          </a:stretch>
        </a:blipFill>
        <a:effectLst/>
      </p:bgPr>
    </p:bg>
    <p:spTree>
      <p:nvGrpSpPr>
        <p:cNvPr id="1" name=""/>
        <p:cNvGrpSpPr/>
        <p:nvPr/>
      </p:nvGrpSpPr>
      <p:grpSpPr>
        <a:xfrm>
          <a:off x="0" y="0"/>
          <a:ext cx="0" cy="0"/>
          <a:chOff x="0" y="0"/>
          <a:chExt cx="0" cy="0"/>
        </a:xfrm>
      </p:grpSpPr>
      <p:pic>
        <p:nvPicPr>
          <p:cNvPr id="5" name="Picture 4" descr="logo1a.png"/>
          <p:cNvPicPr>
            <a:picLocks/>
          </p:cNvPicPr>
          <p:nvPr userDrawn="1"/>
        </p:nvPicPr>
        <p:blipFill>
          <a:blip r:embed="rId4" cstate="print"/>
          <a:stretch>
            <a:fillRect/>
          </a:stretch>
        </p:blipFill>
        <p:spPr>
          <a:xfrm>
            <a:off x="304800" y="228600"/>
            <a:ext cx="731520" cy="731520"/>
          </a:xfrm>
          <a:prstGeom prst="rect">
            <a:avLst/>
          </a:prstGeom>
        </p:spPr>
      </p:pic>
      <p:pic>
        <p:nvPicPr>
          <p:cNvPr id="19" name="Picture 18">
            <a:extLst>
              <a:ext uri="{FF2B5EF4-FFF2-40B4-BE49-F238E27FC236}">
                <a16:creationId xmlns:a16="http://schemas.microsoft.com/office/drawing/2014/main" id="{31F58FC3-353E-406C-BBD8-D3B97DEF82EB}"/>
              </a:ext>
            </a:extLst>
          </p:cNvPr>
          <p:cNvPicPr>
            <a:picLocks/>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
        <p:nvSpPr>
          <p:cNvPr id="12" name="Rectangle 11">
            <a:extLst>
              <a:ext uri="{FF2B5EF4-FFF2-40B4-BE49-F238E27FC236}">
                <a16:creationId xmlns:a16="http://schemas.microsoft.com/office/drawing/2014/main" id="{A5356D7E-2240-429A-BA06-A11043698286}"/>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429000"/>
            <a:ext cx="9144000" cy="381000"/>
          </a:xfr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10000"/>
            <a:ext cx="5384800" cy="381000"/>
          </a:xfrm>
        </p:spPr>
        <p:txBody>
          <a:bodyPr>
            <a:normAutofit/>
          </a:bodyPr>
          <a:lstStyle>
            <a:lvl1pPr marL="0" indent="0">
              <a:buNone/>
              <a:defRPr sz="1400" b="0"/>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2029405" y="2133600"/>
            <a:ext cx="9144000" cy="1257167"/>
          </a:xfrm>
        </p:spPr>
        <p:txBody>
          <a:bodyPr anchor="ctr">
            <a:normAutofit/>
          </a:bodyPr>
          <a:lstStyle>
            <a:lvl1pPr algn="l">
              <a:defRPr sz="3200" b="0" i="0" cap="none">
                <a:solidFill>
                  <a:schemeClr val="bg1"/>
                </a:solidFill>
                <a:latin typeface="Arial Black" panose="020B0604020202020204" pitchFamily="34" charset="0"/>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spTree>
    <p:extLst>
      <p:ext uri="{BB962C8B-B14F-4D97-AF65-F5344CB8AC3E}">
        <p14:creationId xmlns:p14="http://schemas.microsoft.com/office/powerpoint/2010/main" val="3923880501"/>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ustom_Title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0D9287C-96D6-4E5C-A125-94E737A3EB1B}"/>
              </a:ext>
            </a:extLst>
          </p:cNvPr>
          <p:cNvSpPr>
            <a:spLocks noGrp="1"/>
          </p:cNvSpPr>
          <p:nvPr>
            <p:ph type="pic" sz="quarter" idx="13" hasCustomPrompt="1"/>
          </p:nvPr>
        </p:nvSpPr>
        <p:spPr>
          <a:xfrm>
            <a:off x="0" y="0"/>
            <a:ext cx="12192000" cy="6858000"/>
          </a:xfrm>
        </p:spPr>
        <p:txBody>
          <a:bodyPr/>
          <a:lstStyle>
            <a:lvl1pPr marL="0" indent="0" algn="r">
              <a:buNone/>
              <a:defRPr b="0"/>
            </a:lvl1pPr>
          </a:lstStyle>
          <a:p>
            <a:r>
              <a:rPr lang="en-US"/>
              <a:t>Custom Background</a:t>
            </a:r>
          </a:p>
        </p:txBody>
      </p:sp>
      <p:sp>
        <p:nvSpPr>
          <p:cNvPr id="12" name="Rectangle 11">
            <a:extLst>
              <a:ext uri="{FF2B5EF4-FFF2-40B4-BE49-F238E27FC236}">
                <a16:creationId xmlns:a16="http://schemas.microsoft.com/office/drawing/2014/main" id="{A5356D7E-2240-429A-BA06-A11043698286}"/>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2">
            <a:extLst>
              <a:ext uri="{FF2B5EF4-FFF2-40B4-BE49-F238E27FC236}">
                <a16:creationId xmlns:a16="http://schemas.microsoft.com/office/drawing/2014/main" id="{234705FC-8C6E-4836-8FFC-A6363AB2BB9A}"/>
              </a:ext>
            </a:extLst>
          </p:cNvPr>
          <p:cNvSpPr>
            <a:spLocks noGrp="1"/>
          </p:cNvSpPr>
          <p:nvPr>
            <p:ph type="body" idx="10" hasCustomPrompt="1"/>
          </p:nvPr>
        </p:nvSpPr>
        <p:spPr>
          <a:xfrm>
            <a:off x="2029405" y="3429000"/>
            <a:ext cx="9144000" cy="381000"/>
          </a:xfrm>
        </p:spPr>
        <p:txBody>
          <a:bodyPr anchor="ctr">
            <a:noAutofit/>
          </a:bodyPr>
          <a:lstStyle>
            <a:lvl1pPr marL="0" indent="0" algn="l">
              <a:lnSpc>
                <a:spcPct val="100000"/>
              </a:lnSpc>
              <a:buFontTx/>
              <a:buNone/>
              <a:defRPr sz="20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
        <p:nvSpPr>
          <p:cNvPr id="14" name="Content Placeholder 10">
            <a:extLst>
              <a:ext uri="{FF2B5EF4-FFF2-40B4-BE49-F238E27FC236}">
                <a16:creationId xmlns:a16="http://schemas.microsoft.com/office/drawing/2014/main" id="{D78B0B07-7D61-4AAB-BE1A-1918B3BF9195}"/>
              </a:ext>
            </a:extLst>
          </p:cNvPr>
          <p:cNvSpPr>
            <a:spLocks noGrp="1"/>
          </p:cNvSpPr>
          <p:nvPr>
            <p:ph sz="quarter" idx="11" hasCustomPrompt="1"/>
          </p:nvPr>
        </p:nvSpPr>
        <p:spPr>
          <a:xfrm>
            <a:off x="2029405" y="3810000"/>
            <a:ext cx="5384800" cy="381000"/>
          </a:xfrm>
        </p:spPr>
        <p:txBody>
          <a:bodyPr>
            <a:normAutofit/>
          </a:bodyPr>
          <a:lstStyle>
            <a:lvl1pPr marL="0" indent="0">
              <a:buNone/>
              <a:defRPr sz="1400" b="0"/>
            </a:lvl1pPr>
            <a:lvl5pPr marL="1828800" indent="0" algn="l">
              <a:buNone/>
              <a:defRPr/>
            </a:lvl5pPr>
          </a:lstStyle>
          <a:p>
            <a:pPr lvl="0"/>
            <a:r>
              <a:rPr lang="en-US"/>
              <a:t>Date</a:t>
            </a:r>
          </a:p>
        </p:txBody>
      </p:sp>
      <p:sp>
        <p:nvSpPr>
          <p:cNvPr id="15" name="Title 1">
            <a:extLst>
              <a:ext uri="{FF2B5EF4-FFF2-40B4-BE49-F238E27FC236}">
                <a16:creationId xmlns:a16="http://schemas.microsoft.com/office/drawing/2014/main" id="{F1A183AE-BA1C-4F97-833D-B4790E1E5FFF}"/>
              </a:ext>
            </a:extLst>
          </p:cNvPr>
          <p:cNvSpPr>
            <a:spLocks noGrp="1"/>
          </p:cNvSpPr>
          <p:nvPr>
            <p:ph type="title" hasCustomPrompt="1"/>
          </p:nvPr>
        </p:nvSpPr>
        <p:spPr>
          <a:xfrm>
            <a:off x="2029405" y="2133600"/>
            <a:ext cx="9144000" cy="1257167"/>
          </a:xfrm>
        </p:spPr>
        <p:txBody>
          <a:bodyPr anchor="ctr">
            <a:normAutofit/>
          </a:bodyPr>
          <a:lstStyle>
            <a:lvl1pPr algn="l">
              <a:defRPr sz="3200" b="0" i="0" cap="none">
                <a:solidFill>
                  <a:schemeClr val="bg1"/>
                </a:solidFill>
                <a:latin typeface="Arial Black" panose="020B0604020202020204" pitchFamily="34" charset="0"/>
                <a:cs typeface="Arial Black" panose="020B0604020202020204" pitchFamily="34" charset="0"/>
              </a:defRPr>
            </a:lvl1pPr>
          </a:lstStyle>
          <a:p>
            <a:r>
              <a:rPr lang="en-US"/>
              <a:t>Title Line 1</a:t>
            </a:r>
            <a:br>
              <a:rPr lang="en-US"/>
            </a:br>
            <a:r>
              <a:rPr lang="en-US"/>
              <a:t>Title Line 2</a:t>
            </a:r>
          </a:p>
        </p:txBody>
      </p:sp>
      <p:sp>
        <p:nvSpPr>
          <p:cNvPr id="10" name="Text Placeholder 2">
            <a:extLst>
              <a:ext uri="{FF2B5EF4-FFF2-40B4-BE49-F238E27FC236}">
                <a16:creationId xmlns:a16="http://schemas.microsoft.com/office/drawing/2014/main" id="{41AA1513-E389-4D10-BD42-AA76E4C0EA60}"/>
              </a:ext>
            </a:extLst>
          </p:cNvPr>
          <p:cNvSpPr>
            <a:spLocks noGrp="1"/>
          </p:cNvSpPr>
          <p:nvPr>
            <p:ph type="body" idx="12" hasCustomPrompt="1"/>
          </p:nvPr>
        </p:nvSpPr>
        <p:spPr>
          <a:xfrm>
            <a:off x="6347405" y="6183824"/>
            <a:ext cx="5234995" cy="381000"/>
          </a:xfrm>
        </p:spPr>
        <p:txBody>
          <a:bodyPr anchor="b">
            <a:noAutofit/>
          </a:bodyPr>
          <a:lstStyle>
            <a:lvl1pPr marL="0" indent="0" algn="r">
              <a:lnSpc>
                <a:spcPct val="100000"/>
              </a:lnSpc>
              <a:spcBef>
                <a:spcPts val="400"/>
              </a:spcBef>
              <a:spcAft>
                <a:spcPts val="0"/>
              </a:spcAft>
              <a:buFontTx/>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Presenter 1</a:t>
            </a:r>
          </a:p>
          <a:p>
            <a:pPr lvl="0"/>
            <a:r>
              <a:rPr lang="en-US"/>
              <a:t>Presenter 2</a:t>
            </a:r>
          </a:p>
          <a:p>
            <a:pPr lvl="0"/>
            <a:r>
              <a:rPr lang="en-US"/>
              <a:t>Presenter 3</a:t>
            </a:r>
          </a:p>
          <a:p>
            <a:pPr lvl="0"/>
            <a:r>
              <a:rPr lang="en-US"/>
              <a:t>Presenter 4</a:t>
            </a:r>
          </a:p>
        </p:txBody>
      </p:sp>
      <p:pic>
        <p:nvPicPr>
          <p:cNvPr id="11" name="Picture 10" descr="logo1a.png">
            <a:extLst>
              <a:ext uri="{FF2B5EF4-FFF2-40B4-BE49-F238E27FC236}">
                <a16:creationId xmlns:a16="http://schemas.microsoft.com/office/drawing/2014/main" id="{BB6D0C81-7EFA-427F-B851-D1CD52665E51}"/>
              </a:ext>
            </a:extLst>
          </p:cNvPr>
          <p:cNvPicPr>
            <a:picLocks/>
          </p:cNvPicPr>
          <p:nvPr userDrawn="1"/>
        </p:nvPicPr>
        <p:blipFill>
          <a:blip r:embed="rId2" cstate="print"/>
          <a:stretch>
            <a:fillRect/>
          </a:stretch>
        </p:blipFill>
        <p:spPr>
          <a:xfrm>
            <a:off x="304800" y="228600"/>
            <a:ext cx="731520" cy="731520"/>
          </a:xfrm>
          <a:prstGeom prst="rect">
            <a:avLst/>
          </a:prstGeom>
        </p:spPr>
      </p:pic>
      <p:pic>
        <p:nvPicPr>
          <p:cNvPr id="16" name="Picture 15">
            <a:extLst>
              <a:ext uri="{FF2B5EF4-FFF2-40B4-BE49-F238E27FC236}">
                <a16:creationId xmlns:a16="http://schemas.microsoft.com/office/drawing/2014/main" id="{97FF5B21-DBC2-4C29-92CB-58E730210F05}"/>
              </a:ext>
            </a:extLst>
          </p:cNvPr>
          <p:cNvPicPr>
            <a:picLocks/>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Tree>
    <p:extLst>
      <p:ext uri="{BB962C8B-B14F-4D97-AF65-F5344CB8AC3E}">
        <p14:creationId xmlns:p14="http://schemas.microsoft.com/office/powerpoint/2010/main" val="2935280137"/>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C58207-1067-40ED-99C9-8B6309217219}"/>
              </a:ext>
            </a:extLst>
          </p:cNvPr>
          <p:cNvSpPr>
            <a:spLocks noGrp="1"/>
          </p:cNvSpPr>
          <p:nvPr>
            <p:ph type="title"/>
          </p:nvPr>
        </p:nvSpPr>
        <p:spPr>
          <a:xfrm>
            <a:off x="1427181" y="0"/>
            <a:ext cx="10279171" cy="896112"/>
          </a:xfrm>
        </p:spPr>
        <p:txBody>
          <a:bodyPr/>
          <a:lstStyle/>
          <a:p>
            <a:r>
              <a:rPr lang="en-US"/>
              <a:t>Click to edit Master title style</a:t>
            </a:r>
          </a:p>
        </p:txBody>
      </p:sp>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0289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2B840-28AF-4CBF-9E2B-DF2C25D3D9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41155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ain Takeaways Slid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8934663-7603-49D3-8DAE-6E9BE8F1A128}"/>
              </a:ext>
            </a:extLst>
          </p:cNvPr>
          <p:cNvSpPr>
            <a:spLocks noGrp="1"/>
          </p:cNvSpPr>
          <p:nvPr>
            <p:ph sz="quarter" idx="11" hasCustomPrompt="1"/>
          </p:nvPr>
        </p:nvSpPr>
        <p:spPr>
          <a:xfrm>
            <a:off x="463296" y="1280160"/>
            <a:ext cx="11265408" cy="4937760"/>
          </a:xfrm>
        </p:spPr>
        <p:txBody>
          <a:bodyPr tIns="45720" bIns="45720">
            <a:noAutofit/>
          </a:bodyPr>
          <a:lstStyle>
            <a:lvl1pPr>
              <a:lnSpc>
                <a:spcPct val="100000"/>
              </a:lnSpc>
              <a:spcBef>
                <a:spcPts val="1200"/>
              </a:spcBef>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a:t>Edit Master text styles</a:t>
            </a:r>
          </a:p>
          <a:p>
            <a:pPr lvl="1"/>
            <a:r>
              <a:rPr lang="en-US"/>
              <a:t>Second level</a:t>
            </a:r>
          </a:p>
          <a:p>
            <a:pPr lvl="2"/>
            <a:r>
              <a:rPr lang="en-US"/>
              <a:t>Third level</a:t>
            </a:r>
          </a:p>
          <a:p>
            <a:pPr lvl="0"/>
            <a:endParaRPr lang="en-US"/>
          </a:p>
        </p:txBody>
      </p:sp>
      <p:sp>
        <p:nvSpPr>
          <p:cNvPr id="7" name="Title 6">
            <a:extLst>
              <a:ext uri="{FF2B5EF4-FFF2-40B4-BE49-F238E27FC236}">
                <a16:creationId xmlns:a16="http://schemas.microsoft.com/office/drawing/2014/main" id="{96C58207-1067-40ED-99C9-8B630921721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19438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64480" cy="4937760"/>
          </a:xfrm>
        </p:spPr>
        <p:txBody>
          <a:bodyPr/>
          <a:lstStyle/>
          <a:p>
            <a:pPr lvl="0"/>
            <a:r>
              <a:rPr lang="en-US"/>
              <a:t>Click to edit Master text styles</a:t>
            </a:r>
          </a:p>
          <a:p>
            <a:pPr lvl="1"/>
            <a:r>
              <a:rPr lang="en-US"/>
              <a:t>Second level</a:t>
            </a:r>
          </a:p>
          <a:p>
            <a:pPr lvl="2"/>
            <a:r>
              <a:rPr lang="en-US"/>
              <a:t>Third level</a:t>
            </a:r>
          </a:p>
        </p:txBody>
      </p:sp>
      <p:sp>
        <p:nvSpPr>
          <p:cNvPr id="15" name="Text Placeholder 13">
            <a:extLst>
              <a:ext uri="{FF2B5EF4-FFF2-40B4-BE49-F238E27FC236}">
                <a16:creationId xmlns:a16="http://schemas.microsoft.com/office/drawing/2014/main" id="{E1E65073-C416-4293-AE24-35C33B245E1F}"/>
              </a:ext>
            </a:extLst>
          </p:cNvPr>
          <p:cNvSpPr>
            <a:spLocks noGrp="1"/>
          </p:cNvSpPr>
          <p:nvPr>
            <p:ph type="body" sz="quarter" idx="11"/>
          </p:nvPr>
        </p:nvSpPr>
        <p:spPr>
          <a:xfrm>
            <a:off x="6364224" y="1280160"/>
            <a:ext cx="5364480" cy="493776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080377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Right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6448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64224" y="1649332"/>
            <a:ext cx="536448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6" name="Text Placeholder 2">
            <a:extLst>
              <a:ext uri="{FF2B5EF4-FFF2-40B4-BE49-F238E27FC236}">
                <a16:creationId xmlns:a16="http://schemas.microsoft.com/office/drawing/2014/main" id="{49061ED9-999F-4FDD-8DEF-54F1C1921BB1}"/>
              </a:ext>
            </a:extLst>
          </p:cNvPr>
          <p:cNvSpPr>
            <a:spLocks noGrp="1"/>
          </p:cNvSpPr>
          <p:nvPr>
            <p:ph type="body" idx="18" hasCustomPrompt="1"/>
          </p:nvPr>
        </p:nvSpPr>
        <p:spPr>
          <a:xfrm>
            <a:off x="6364224" y="1280160"/>
            <a:ext cx="5364480" cy="3657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Tree>
    <p:extLst>
      <p:ext uri="{BB962C8B-B14F-4D97-AF65-F5344CB8AC3E}">
        <p14:creationId xmlns:p14="http://schemas.microsoft.com/office/powerpoint/2010/main" val="17512283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eft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a:xfrm>
            <a:off x="1427181" y="0"/>
            <a:ext cx="10301523" cy="896112"/>
          </a:xfrm>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6364224" y="1280160"/>
            <a:ext cx="536448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463296" y="1649332"/>
            <a:ext cx="536448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6" name="Text Placeholder 2">
            <a:extLst>
              <a:ext uri="{FF2B5EF4-FFF2-40B4-BE49-F238E27FC236}">
                <a16:creationId xmlns:a16="http://schemas.microsoft.com/office/drawing/2014/main" id="{49061ED9-999F-4FDD-8DEF-54F1C1921BB1}"/>
              </a:ext>
            </a:extLst>
          </p:cNvPr>
          <p:cNvSpPr>
            <a:spLocks noGrp="1"/>
          </p:cNvSpPr>
          <p:nvPr>
            <p:ph type="body" idx="18" hasCustomPrompt="1"/>
          </p:nvPr>
        </p:nvSpPr>
        <p:spPr>
          <a:xfrm>
            <a:off x="463296" y="1280160"/>
            <a:ext cx="5364480" cy="3657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Tree>
    <p:extLst>
      <p:ext uri="{BB962C8B-B14F-4D97-AF65-F5344CB8AC3E}">
        <p14:creationId xmlns:p14="http://schemas.microsoft.com/office/powerpoint/2010/main" val="3429355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Two Figur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6448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33744" y="1649332"/>
            <a:ext cx="539496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9" name="Content Placeholder 2">
            <a:extLst>
              <a:ext uri="{FF2B5EF4-FFF2-40B4-BE49-F238E27FC236}">
                <a16:creationId xmlns:a16="http://schemas.microsoft.com/office/drawing/2014/main" id="{B98EBC51-B97E-4670-9F97-594E1C91C2FB}"/>
              </a:ext>
            </a:extLst>
          </p:cNvPr>
          <p:cNvSpPr>
            <a:spLocks noGrp="1"/>
          </p:cNvSpPr>
          <p:nvPr>
            <p:ph idx="19" hasCustomPrompt="1"/>
          </p:nvPr>
        </p:nvSpPr>
        <p:spPr>
          <a:xfrm>
            <a:off x="6333744" y="4202828"/>
            <a:ext cx="539496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3" name="Footer Placeholder 2">
            <a:extLst>
              <a:ext uri="{FF2B5EF4-FFF2-40B4-BE49-F238E27FC236}">
                <a16:creationId xmlns:a16="http://schemas.microsoft.com/office/drawing/2014/main" id="{63CFD278-9DAF-264F-B8B1-A282F04FA2DA}"/>
              </a:ext>
            </a:extLst>
          </p:cNvPr>
          <p:cNvSpPr>
            <a:spLocks noGrp="1"/>
          </p:cNvSpPr>
          <p:nvPr>
            <p:ph type="ftr" sz="quarter" idx="21"/>
          </p:nvPr>
        </p:nvSpPr>
        <p:spPr/>
        <p:txBody>
          <a:bodyPr/>
          <a:lstStyle/>
          <a:p>
            <a:r>
              <a:rPr lang="en-US"/>
              <a:t>Footer</a:t>
            </a:r>
          </a:p>
        </p:txBody>
      </p:sp>
      <p:sp>
        <p:nvSpPr>
          <p:cNvPr id="16" name="Text Placeholder 14">
            <a:extLst>
              <a:ext uri="{FF2B5EF4-FFF2-40B4-BE49-F238E27FC236}">
                <a16:creationId xmlns:a16="http://schemas.microsoft.com/office/drawing/2014/main" id="{18A96959-5BCA-BA4B-B98C-C3F319E09931}"/>
              </a:ext>
            </a:extLst>
          </p:cNvPr>
          <p:cNvSpPr>
            <a:spLocks noGrp="1"/>
          </p:cNvSpPr>
          <p:nvPr>
            <p:ph type="body" sz="quarter" idx="20"/>
          </p:nvPr>
        </p:nvSpPr>
        <p:spPr>
          <a:xfrm>
            <a:off x="6333744" y="1280160"/>
            <a:ext cx="5394960" cy="365760"/>
          </a:xfrm>
        </p:spPr>
        <p:txBody>
          <a:bodyPr anchor="ctr" anchorCtr="0"/>
          <a:lstStyle>
            <a:lvl1pPr marL="0" indent="0">
              <a:buNone/>
              <a:defRPr/>
            </a:lvl1pPr>
          </a:lstStyle>
          <a:p>
            <a:pPr lvl="0"/>
            <a:r>
              <a:rPr lang="en-US"/>
              <a:t>Click to edit Master text styles</a:t>
            </a:r>
          </a:p>
        </p:txBody>
      </p:sp>
      <p:sp>
        <p:nvSpPr>
          <p:cNvPr id="17" name="Text Placeholder 14">
            <a:extLst>
              <a:ext uri="{FF2B5EF4-FFF2-40B4-BE49-F238E27FC236}">
                <a16:creationId xmlns:a16="http://schemas.microsoft.com/office/drawing/2014/main" id="{DE195615-8D1F-974D-BBB1-7CC57CABDF19}"/>
              </a:ext>
            </a:extLst>
          </p:cNvPr>
          <p:cNvSpPr>
            <a:spLocks noGrp="1"/>
          </p:cNvSpPr>
          <p:nvPr>
            <p:ph type="body" sz="quarter" idx="22"/>
          </p:nvPr>
        </p:nvSpPr>
        <p:spPr>
          <a:xfrm>
            <a:off x="6333744" y="3837068"/>
            <a:ext cx="5394960" cy="365760"/>
          </a:xfrm>
        </p:spPr>
        <p:txBody>
          <a:bodyPr anchor="ctr" anchorCtr="0"/>
          <a:lstStyle>
            <a:lvl1pPr marL="0" indent="0">
              <a:buNone/>
              <a:defRPr/>
            </a:lvl1pPr>
          </a:lstStyle>
          <a:p>
            <a:pPr lvl="0"/>
            <a:r>
              <a:rPr lang="en-US"/>
              <a:t>Click to edit Master text styles</a:t>
            </a:r>
          </a:p>
        </p:txBody>
      </p:sp>
      <p:sp>
        <p:nvSpPr>
          <p:cNvPr id="4" name="Title 3">
            <a:extLst>
              <a:ext uri="{FF2B5EF4-FFF2-40B4-BE49-F238E27FC236}">
                <a16:creationId xmlns:a16="http://schemas.microsoft.com/office/drawing/2014/main" id="{83B0148A-912D-A04E-B0DA-FAC45C0DE13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77410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a:xfrm>
            <a:off x="1427181" y="0"/>
            <a:ext cx="10301523" cy="896112"/>
          </a:xfrm>
        </p:spPr>
        <p:txBody>
          <a:bodyPr/>
          <a:lstStyle/>
          <a:p>
            <a:r>
              <a:rPr lang="en-US"/>
              <a:t>Click to edit Master title style</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463296" y="1649332"/>
            <a:ext cx="536448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6" name="Text Placeholder 2">
            <a:extLst>
              <a:ext uri="{FF2B5EF4-FFF2-40B4-BE49-F238E27FC236}">
                <a16:creationId xmlns:a16="http://schemas.microsoft.com/office/drawing/2014/main" id="{49061ED9-999F-4FDD-8DEF-54F1C1921BB1}"/>
              </a:ext>
            </a:extLst>
          </p:cNvPr>
          <p:cNvSpPr>
            <a:spLocks noGrp="1"/>
          </p:cNvSpPr>
          <p:nvPr>
            <p:ph type="body" idx="18" hasCustomPrompt="1"/>
          </p:nvPr>
        </p:nvSpPr>
        <p:spPr>
          <a:xfrm>
            <a:off x="463296" y="1280160"/>
            <a:ext cx="5364480" cy="3657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
        <p:nvSpPr>
          <p:cNvPr id="7" name="Content Placeholder 2">
            <a:extLst>
              <a:ext uri="{FF2B5EF4-FFF2-40B4-BE49-F238E27FC236}">
                <a16:creationId xmlns:a16="http://schemas.microsoft.com/office/drawing/2014/main" id="{81947F49-7B98-4A7C-8056-041954022038}"/>
              </a:ext>
            </a:extLst>
          </p:cNvPr>
          <p:cNvSpPr>
            <a:spLocks noGrp="1"/>
          </p:cNvSpPr>
          <p:nvPr>
            <p:ph idx="19" hasCustomPrompt="1"/>
          </p:nvPr>
        </p:nvSpPr>
        <p:spPr>
          <a:xfrm>
            <a:off x="6364224" y="1652744"/>
            <a:ext cx="5364480" cy="457200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8" name="Text Placeholder 2">
            <a:extLst>
              <a:ext uri="{FF2B5EF4-FFF2-40B4-BE49-F238E27FC236}">
                <a16:creationId xmlns:a16="http://schemas.microsoft.com/office/drawing/2014/main" id="{461944BB-19CB-4311-B89E-EECC4D5210D9}"/>
              </a:ext>
            </a:extLst>
          </p:cNvPr>
          <p:cNvSpPr>
            <a:spLocks noGrp="1"/>
          </p:cNvSpPr>
          <p:nvPr>
            <p:ph type="body" idx="20" hasCustomPrompt="1"/>
          </p:nvPr>
        </p:nvSpPr>
        <p:spPr>
          <a:xfrm>
            <a:off x="6364224" y="1283572"/>
            <a:ext cx="5364480" cy="3657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Tree>
    <p:extLst>
      <p:ext uri="{BB962C8B-B14F-4D97-AF65-F5344CB8AC3E}">
        <p14:creationId xmlns:p14="http://schemas.microsoft.com/office/powerpoint/2010/main" val="11253964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Right Two Fig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AB773-3713-4717-81D7-D09FED67B938}"/>
              </a:ext>
            </a:extLst>
          </p:cNvPr>
          <p:cNvSpPr>
            <a:spLocks noGrp="1"/>
          </p:cNvSpPr>
          <p:nvPr>
            <p:ph type="title"/>
          </p:nvPr>
        </p:nvSpPr>
        <p:spPr/>
        <p:txBody>
          <a:bodyPr/>
          <a:lstStyle/>
          <a:p>
            <a:r>
              <a:rPr lang="en-US"/>
              <a:t>Click to edit Master title style</a:t>
            </a:r>
          </a:p>
        </p:txBody>
      </p:sp>
      <p:sp>
        <p:nvSpPr>
          <p:cNvPr id="14" name="Text Placeholder 13">
            <a:extLst>
              <a:ext uri="{FF2B5EF4-FFF2-40B4-BE49-F238E27FC236}">
                <a16:creationId xmlns:a16="http://schemas.microsoft.com/office/drawing/2014/main" id="{2A97F2C3-4BD4-42E6-A970-0A1071F0656E}"/>
              </a:ext>
            </a:extLst>
          </p:cNvPr>
          <p:cNvSpPr>
            <a:spLocks noGrp="1"/>
          </p:cNvSpPr>
          <p:nvPr>
            <p:ph type="body" sz="quarter" idx="10"/>
          </p:nvPr>
        </p:nvSpPr>
        <p:spPr>
          <a:xfrm>
            <a:off x="463296" y="1280160"/>
            <a:ext cx="5364480" cy="4937760"/>
          </a:xfrm>
        </p:spPr>
        <p:txBody>
          <a:body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FFDCF9C1-FC76-4021-A1FE-48464A5377D0}"/>
              </a:ext>
            </a:extLst>
          </p:cNvPr>
          <p:cNvSpPr>
            <a:spLocks noGrp="1"/>
          </p:cNvSpPr>
          <p:nvPr>
            <p:ph idx="12" hasCustomPrompt="1"/>
          </p:nvPr>
        </p:nvSpPr>
        <p:spPr>
          <a:xfrm>
            <a:off x="6364224" y="1649332"/>
            <a:ext cx="536448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6" name="Text Placeholder 2">
            <a:extLst>
              <a:ext uri="{FF2B5EF4-FFF2-40B4-BE49-F238E27FC236}">
                <a16:creationId xmlns:a16="http://schemas.microsoft.com/office/drawing/2014/main" id="{49061ED9-999F-4FDD-8DEF-54F1C1921BB1}"/>
              </a:ext>
            </a:extLst>
          </p:cNvPr>
          <p:cNvSpPr>
            <a:spLocks noGrp="1"/>
          </p:cNvSpPr>
          <p:nvPr>
            <p:ph type="body" idx="18" hasCustomPrompt="1"/>
          </p:nvPr>
        </p:nvSpPr>
        <p:spPr>
          <a:xfrm>
            <a:off x="6364224" y="1280160"/>
            <a:ext cx="5364480" cy="3657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
        <p:nvSpPr>
          <p:cNvPr id="9" name="Content Placeholder 2">
            <a:extLst>
              <a:ext uri="{FF2B5EF4-FFF2-40B4-BE49-F238E27FC236}">
                <a16:creationId xmlns:a16="http://schemas.microsoft.com/office/drawing/2014/main" id="{B98EBC51-B97E-4670-9F97-594E1C91C2FB}"/>
              </a:ext>
            </a:extLst>
          </p:cNvPr>
          <p:cNvSpPr>
            <a:spLocks noGrp="1"/>
          </p:cNvSpPr>
          <p:nvPr>
            <p:ph idx="19" hasCustomPrompt="1"/>
          </p:nvPr>
        </p:nvSpPr>
        <p:spPr>
          <a:xfrm>
            <a:off x="6364224" y="4202828"/>
            <a:ext cx="5364480" cy="20116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10" name="Text Placeholder 2">
            <a:extLst>
              <a:ext uri="{FF2B5EF4-FFF2-40B4-BE49-F238E27FC236}">
                <a16:creationId xmlns:a16="http://schemas.microsoft.com/office/drawing/2014/main" id="{211B11C6-A128-4DB1-B749-C55BAC4DE8B9}"/>
              </a:ext>
            </a:extLst>
          </p:cNvPr>
          <p:cNvSpPr>
            <a:spLocks noGrp="1"/>
          </p:cNvSpPr>
          <p:nvPr>
            <p:ph type="body" idx="20" hasCustomPrompt="1"/>
          </p:nvPr>
        </p:nvSpPr>
        <p:spPr>
          <a:xfrm>
            <a:off x="6364224" y="3839343"/>
            <a:ext cx="5364480" cy="3657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Tree>
    <p:extLst>
      <p:ext uri="{BB962C8B-B14F-4D97-AF65-F5344CB8AC3E}">
        <p14:creationId xmlns:p14="http://schemas.microsoft.com/office/powerpoint/2010/main" val="10493601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ottom Fig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C58207-1067-40ED-99C9-8B6309217219}"/>
              </a:ext>
            </a:extLst>
          </p:cNvPr>
          <p:cNvSpPr>
            <a:spLocks noGrp="1"/>
          </p:cNvSpPr>
          <p:nvPr>
            <p:ph type="title"/>
          </p:nvPr>
        </p:nvSpPr>
        <p:spPr>
          <a:xfrm>
            <a:off x="1427181" y="0"/>
            <a:ext cx="10279171" cy="896112"/>
          </a:xfrm>
        </p:spPr>
        <p:txBody>
          <a:bodyPr/>
          <a:lstStyle/>
          <a:p>
            <a:r>
              <a:rPr lang="en-US"/>
              <a:t>Click to edit Master title style</a:t>
            </a:r>
          </a:p>
        </p:txBody>
      </p:sp>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79520"/>
            <a:ext cx="11265408"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6" name="Text Placeholder 2">
            <a:extLst>
              <a:ext uri="{FF2B5EF4-FFF2-40B4-BE49-F238E27FC236}">
                <a16:creationId xmlns:a16="http://schemas.microsoft.com/office/drawing/2014/main" id="{22C6FCB4-2DD0-420C-85EE-E0BA65A7A18E}"/>
              </a:ext>
            </a:extLst>
          </p:cNvPr>
          <p:cNvSpPr>
            <a:spLocks noGrp="1"/>
          </p:cNvSpPr>
          <p:nvPr>
            <p:ph type="body" idx="20" hasCustomPrompt="1"/>
          </p:nvPr>
        </p:nvSpPr>
        <p:spPr>
          <a:xfrm>
            <a:off x="463296" y="3410348"/>
            <a:ext cx="11265408" cy="3784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Tree>
    <p:extLst>
      <p:ext uri="{BB962C8B-B14F-4D97-AF65-F5344CB8AC3E}">
        <p14:creationId xmlns:p14="http://schemas.microsoft.com/office/powerpoint/2010/main" val="37799037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ttom Two Fig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C58207-1067-40ED-99C9-8B6309217219}"/>
              </a:ext>
            </a:extLst>
          </p:cNvPr>
          <p:cNvSpPr>
            <a:spLocks noGrp="1"/>
          </p:cNvSpPr>
          <p:nvPr>
            <p:ph type="title"/>
          </p:nvPr>
        </p:nvSpPr>
        <p:spPr>
          <a:xfrm>
            <a:off x="1427181" y="0"/>
            <a:ext cx="10279171" cy="896112"/>
          </a:xfrm>
        </p:spPr>
        <p:txBody>
          <a:bodyPr/>
          <a:lstStyle/>
          <a:p>
            <a:r>
              <a:rPr lang="en-US"/>
              <a:t>Click to edit Master title style</a:t>
            </a:r>
          </a:p>
        </p:txBody>
      </p:sp>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79520"/>
            <a:ext cx="536448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6" name="Text Placeholder 2">
            <a:extLst>
              <a:ext uri="{FF2B5EF4-FFF2-40B4-BE49-F238E27FC236}">
                <a16:creationId xmlns:a16="http://schemas.microsoft.com/office/drawing/2014/main" id="{22C6FCB4-2DD0-420C-85EE-E0BA65A7A18E}"/>
              </a:ext>
            </a:extLst>
          </p:cNvPr>
          <p:cNvSpPr>
            <a:spLocks noGrp="1"/>
          </p:cNvSpPr>
          <p:nvPr>
            <p:ph type="body" idx="20" hasCustomPrompt="1"/>
          </p:nvPr>
        </p:nvSpPr>
        <p:spPr>
          <a:xfrm>
            <a:off x="463296" y="3410348"/>
            <a:ext cx="5364480" cy="3784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
        <p:nvSpPr>
          <p:cNvPr id="8" name="Content Placeholder 2">
            <a:extLst>
              <a:ext uri="{FF2B5EF4-FFF2-40B4-BE49-F238E27FC236}">
                <a16:creationId xmlns:a16="http://schemas.microsoft.com/office/drawing/2014/main" id="{46D2E456-3696-49A5-B9C3-F74CA9A98BA9}"/>
              </a:ext>
            </a:extLst>
          </p:cNvPr>
          <p:cNvSpPr>
            <a:spLocks noGrp="1"/>
          </p:cNvSpPr>
          <p:nvPr>
            <p:ph idx="21" hasCustomPrompt="1"/>
          </p:nvPr>
        </p:nvSpPr>
        <p:spPr>
          <a:xfrm>
            <a:off x="6364224" y="3779520"/>
            <a:ext cx="5364480"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accent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accent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9" name="Text Placeholder 2">
            <a:extLst>
              <a:ext uri="{FF2B5EF4-FFF2-40B4-BE49-F238E27FC236}">
                <a16:creationId xmlns:a16="http://schemas.microsoft.com/office/drawing/2014/main" id="{ECA8F59C-4F30-460F-BFA2-E9DF5CEBD4E1}"/>
              </a:ext>
            </a:extLst>
          </p:cNvPr>
          <p:cNvSpPr>
            <a:spLocks noGrp="1"/>
          </p:cNvSpPr>
          <p:nvPr>
            <p:ph type="body" idx="22" hasCustomPrompt="1"/>
          </p:nvPr>
        </p:nvSpPr>
        <p:spPr>
          <a:xfrm>
            <a:off x="6364224" y="3410348"/>
            <a:ext cx="5364480" cy="378460"/>
          </a:xfrm>
          <a:solidFill>
            <a:schemeClr val="accent1"/>
          </a:solidFill>
          <a:ln>
            <a:noFill/>
          </a:ln>
        </p:spPr>
        <p:txBody>
          <a:bodyPr anchor="ctr">
            <a:noAutofit/>
          </a:bodyPr>
          <a:lstStyle>
            <a:lvl1pPr marL="0" indent="0">
              <a:buNone/>
              <a:defRPr sz="1600" b="1">
                <a:solidFill>
                  <a:schemeClr val="bg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Figure Title</a:t>
            </a:r>
          </a:p>
        </p:txBody>
      </p:sp>
    </p:spTree>
    <p:extLst>
      <p:ext uri="{BB962C8B-B14F-4D97-AF65-F5344CB8AC3E}">
        <p14:creationId xmlns:p14="http://schemas.microsoft.com/office/powerpoint/2010/main" val="4886061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94919-855A-43F7-9FE3-3F475E54894F}"/>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32B61002-1A64-4AE0-88DF-9FAF6D1145FF}"/>
              </a:ext>
            </a:extLst>
          </p:cNvPr>
          <p:cNvSpPr>
            <a:spLocks noGrp="1"/>
          </p:cNvSpPr>
          <p:nvPr>
            <p:ph type="body" sz="half" idx="2" hasCustomPrompt="1"/>
          </p:nvPr>
        </p:nvSpPr>
        <p:spPr>
          <a:xfrm>
            <a:off x="2743200" y="1676400"/>
            <a:ext cx="9245600" cy="4724400"/>
          </a:xfrm>
        </p:spPr>
        <p:txBody>
          <a:bodyPr anchor="t">
            <a:noAutofit/>
          </a:bodyPr>
          <a:lstStyle>
            <a:lvl1pPr marL="0" indent="0" algn="l">
              <a:buNone/>
              <a:defRPr sz="1200" b="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a:extLst>
              <a:ext uri="{FF2B5EF4-FFF2-40B4-BE49-F238E27FC236}">
                <a16:creationId xmlns:a16="http://schemas.microsoft.com/office/drawing/2014/main" id="{14805DB7-12FF-4625-833D-F9AF596E26D2}"/>
              </a:ext>
            </a:extLst>
          </p:cNvPr>
          <p:cNvSpPr>
            <a:spLocks noGrp="1"/>
          </p:cNvSpPr>
          <p:nvPr>
            <p:ph type="body" sz="quarter" idx="3" hasCustomPrompt="1"/>
          </p:nvPr>
        </p:nvSpPr>
        <p:spPr>
          <a:xfrm>
            <a:off x="2743200" y="1066800"/>
            <a:ext cx="9245600" cy="304800"/>
          </a:xfrm>
        </p:spPr>
        <p:txBody>
          <a:bodyPr anchor="ctr">
            <a:noAutofit/>
          </a:bodyPr>
          <a:lstStyle>
            <a:lvl1pPr marL="0" indent="0" algn="l">
              <a:buNone/>
              <a:defRPr sz="18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Picture Placeholder 50">
            <a:extLst>
              <a:ext uri="{FF2B5EF4-FFF2-40B4-BE49-F238E27FC236}">
                <a16:creationId xmlns:a16="http://schemas.microsoft.com/office/drawing/2014/main" id="{878DAB5A-DED8-4AD3-8C05-B61C1658650F}"/>
              </a:ext>
            </a:extLst>
          </p:cNvPr>
          <p:cNvSpPr>
            <a:spLocks noGrp="1"/>
          </p:cNvSpPr>
          <p:nvPr>
            <p:ph type="pic" sz="quarter" idx="13"/>
          </p:nvPr>
        </p:nvSpPr>
        <p:spPr>
          <a:xfrm>
            <a:off x="304800" y="1066800"/>
            <a:ext cx="2133600" cy="1676400"/>
          </a:xfrm>
        </p:spPr>
        <p:txBody>
          <a:bodyPr/>
          <a:lstStyle>
            <a:lvl1pPr marL="0" indent="0">
              <a:buNone/>
              <a:defRPr/>
            </a:lvl1pPr>
          </a:lstStyle>
          <a:p>
            <a:r>
              <a:rPr lang="en-US"/>
              <a:t>Click icon to add picture</a:t>
            </a:r>
          </a:p>
        </p:txBody>
      </p:sp>
      <p:sp>
        <p:nvSpPr>
          <p:cNvPr id="7" name="Text Placeholder 3">
            <a:extLst>
              <a:ext uri="{FF2B5EF4-FFF2-40B4-BE49-F238E27FC236}">
                <a16:creationId xmlns:a16="http://schemas.microsoft.com/office/drawing/2014/main" id="{5728DBBF-C914-4477-85B9-6C43524F4353}"/>
              </a:ext>
            </a:extLst>
          </p:cNvPr>
          <p:cNvSpPr>
            <a:spLocks noGrp="1"/>
          </p:cNvSpPr>
          <p:nvPr>
            <p:ph type="body" sz="half" idx="14" hasCustomPrompt="1"/>
          </p:nvPr>
        </p:nvSpPr>
        <p:spPr>
          <a:xfrm>
            <a:off x="2743200" y="1371600"/>
            <a:ext cx="9245600" cy="304800"/>
          </a:xfrm>
        </p:spPr>
        <p:txBody>
          <a:bodyPr anchor="t">
            <a:noAutofit/>
          </a:bodyPr>
          <a:lstStyle>
            <a:lvl1pPr marL="0" indent="0" algn="l">
              <a:buNone/>
              <a:defRPr sz="1400" b="0">
                <a:solidFill>
                  <a:srgbClr val="6E6E6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15804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Blank">
    <p:bg>
      <p:bgRef idx="1001">
        <a:schemeClr val="bg1"/>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02EF94-3518-43F4-8E13-9D2C0FA0B65C}"/>
              </a:ext>
            </a:extLst>
          </p:cNvPr>
          <p:cNvSpPr txBox="1"/>
          <p:nvPr userDrawn="1"/>
        </p:nvSpPr>
        <p:spPr>
          <a:xfrm>
            <a:off x="11277600" y="6581002"/>
            <a:ext cx="914400" cy="276999"/>
          </a:xfrm>
          <a:prstGeom prst="rect">
            <a:avLst/>
          </a:prstGeom>
          <a:noFill/>
        </p:spPr>
        <p:txBody>
          <a:bodyPr wrap="square" rtlCol="0">
            <a:spAutoFit/>
          </a:bodyPr>
          <a:lstStyle/>
          <a:p>
            <a:pPr algn="ctr"/>
            <a:fld id="{105C71F9-3F51-4FB1-94CF-D6ABCA479CA2}" type="slidenum">
              <a:rPr lang="en-US" sz="1200" b="1" smtClean="0"/>
              <a:pPr algn="ctr"/>
              <a:t>‹#›</a:t>
            </a:fld>
            <a:endParaRPr lang="en-US" sz="1200" b="1"/>
          </a:p>
        </p:txBody>
      </p:sp>
    </p:spTree>
    <p:extLst>
      <p:ext uri="{BB962C8B-B14F-4D97-AF65-F5344CB8AC3E}">
        <p14:creationId xmlns:p14="http://schemas.microsoft.com/office/powerpoint/2010/main" val="1400248812"/>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1">
          <a:blip r:embed="rId2">
            <a:alphaModFix amt="35000"/>
            <a:lum/>
          </a:blip>
          <a:srcRect/>
          <a:stretch>
            <a:fillRect t="-8000" b="-8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CF485113-1FF2-42A7-A2C2-F3BADC1B7D7C}"/>
              </a:ext>
            </a:extLst>
          </p:cNvPr>
          <p:cNvSpPr>
            <a:spLocks noGrp="1"/>
          </p:cNvSpPr>
          <p:nvPr>
            <p:ph type="title" hasCustomPrompt="1"/>
          </p:nvPr>
        </p:nvSpPr>
        <p:spPr>
          <a:xfrm>
            <a:off x="812800" y="3581400"/>
            <a:ext cx="9956800" cy="1066800"/>
          </a:xfrm>
        </p:spPr>
        <p:txBody>
          <a:bodyPr anchor="ctr">
            <a:normAutofit/>
          </a:bodyPr>
          <a:lstStyle>
            <a:lvl1pPr algn="r">
              <a:defRPr sz="3200" b="0" i="0" cap="none">
                <a:solidFill>
                  <a:schemeClr val="bg1"/>
                </a:solidFill>
                <a:latin typeface="Arial Black" panose="020B0604020202020204" pitchFamily="34" charset="0"/>
                <a:cs typeface="Arial Black" panose="020B0604020202020204" pitchFamily="34" charset="0"/>
              </a:defRPr>
            </a:lvl1pPr>
          </a:lstStyle>
          <a:p>
            <a:r>
              <a:rPr lang="en-US"/>
              <a:t>Section Header Line 1</a:t>
            </a:r>
            <a:br>
              <a:rPr lang="en-US"/>
            </a:br>
            <a:r>
              <a:rPr lang="en-US"/>
              <a:t>Header Line 2</a:t>
            </a:r>
          </a:p>
        </p:txBody>
      </p:sp>
      <p:pic>
        <p:nvPicPr>
          <p:cNvPr id="7" name="Picture 6" descr="logo1a.png">
            <a:extLst>
              <a:ext uri="{FF2B5EF4-FFF2-40B4-BE49-F238E27FC236}">
                <a16:creationId xmlns:a16="http://schemas.microsoft.com/office/drawing/2014/main" id="{6EA3F327-47A1-461D-B8DF-CFD0FCB6BDC1}"/>
              </a:ext>
            </a:extLst>
          </p:cNvPr>
          <p:cNvPicPr>
            <a:picLocks/>
          </p:cNvPicPr>
          <p:nvPr userDrawn="1"/>
        </p:nvPicPr>
        <p:blipFill>
          <a:blip r:embed="rId3" cstate="print"/>
          <a:stretch>
            <a:fillRect/>
          </a:stretch>
        </p:blipFill>
        <p:spPr>
          <a:xfrm>
            <a:off x="304800" y="228600"/>
            <a:ext cx="731520" cy="731520"/>
          </a:xfrm>
          <a:prstGeom prst="rect">
            <a:avLst/>
          </a:prstGeom>
        </p:spPr>
      </p:pic>
      <p:pic>
        <p:nvPicPr>
          <p:cNvPr id="8" name="Picture 7">
            <a:extLst>
              <a:ext uri="{FF2B5EF4-FFF2-40B4-BE49-F238E27FC236}">
                <a16:creationId xmlns:a16="http://schemas.microsoft.com/office/drawing/2014/main" id="{5E7F627B-7EF8-4B60-9323-88EB6CF96DE5}"/>
              </a:ext>
            </a:extLst>
          </p:cNvPr>
          <p:cNvPicPr>
            <a:picLocks/>
          </p:cNvPicPr>
          <p:nvPr userDrawn="1"/>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Tree>
    <p:extLst>
      <p:ext uri="{BB962C8B-B14F-4D97-AF65-F5344CB8AC3E}">
        <p14:creationId xmlns:p14="http://schemas.microsoft.com/office/powerpoint/2010/main" val="2774585153"/>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52D48E31-4EE7-433A-92DA-4E87D5712D38}"/>
              </a:ext>
            </a:extLst>
          </p:cNvPr>
          <p:cNvSpPr>
            <a:spLocks noGrp="1"/>
          </p:cNvSpPr>
          <p:nvPr>
            <p:ph type="title" hasCustomPrompt="1"/>
          </p:nvPr>
        </p:nvSpPr>
        <p:spPr>
          <a:xfrm>
            <a:off x="812800" y="3581400"/>
            <a:ext cx="9956800" cy="1066800"/>
          </a:xfrm>
        </p:spPr>
        <p:txBody>
          <a:bodyPr anchor="ctr">
            <a:normAutofit/>
          </a:bodyPr>
          <a:lstStyle>
            <a:lvl1pPr algn="r">
              <a:defRPr sz="3200" b="0" i="0" cap="none">
                <a:solidFill>
                  <a:schemeClr val="bg1"/>
                </a:solidFill>
                <a:latin typeface="Arial Black" panose="020B0604020202020204" pitchFamily="34" charset="0"/>
                <a:cs typeface="Arial Black" panose="020B0604020202020204" pitchFamily="34" charset="0"/>
              </a:defRPr>
            </a:lvl1pPr>
          </a:lstStyle>
          <a:p>
            <a:r>
              <a:rPr lang="en-US"/>
              <a:t>Section Header Line 1</a:t>
            </a:r>
            <a:br>
              <a:rPr lang="en-US"/>
            </a:br>
            <a:r>
              <a:rPr lang="en-US"/>
              <a:t>Header Line 2</a:t>
            </a:r>
          </a:p>
        </p:txBody>
      </p:sp>
      <p:pic>
        <p:nvPicPr>
          <p:cNvPr id="6" name="Picture 5" descr="logo1a.png">
            <a:extLst>
              <a:ext uri="{FF2B5EF4-FFF2-40B4-BE49-F238E27FC236}">
                <a16:creationId xmlns:a16="http://schemas.microsoft.com/office/drawing/2014/main" id="{CD70D843-513E-4587-ABD2-F036F4640B56}"/>
              </a:ext>
            </a:extLst>
          </p:cNvPr>
          <p:cNvPicPr>
            <a:picLocks/>
          </p:cNvPicPr>
          <p:nvPr userDrawn="1"/>
        </p:nvPicPr>
        <p:blipFill>
          <a:blip r:embed="rId3" cstate="print"/>
          <a:stretch>
            <a:fillRect/>
          </a:stretch>
        </p:blipFill>
        <p:spPr>
          <a:xfrm>
            <a:off x="304800" y="228600"/>
            <a:ext cx="731520" cy="731520"/>
          </a:xfrm>
          <a:prstGeom prst="rect">
            <a:avLst/>
          </a:prstGeom>
        </p:spPr>
      </p:pic>
      <p:pic>
        <p:nvPicPr>
          <p:cNvPr id="8" name="Picture 7">
            <a:extLst>
              <a:ext uri="{FF2B5EF4-FFF2-40B4-BE49-F238E27FC236}">
                <a16:creationId xmlns:a16="http://schemas.microsoft.com/office/drawing/2014/main" id="{F680D6A0-CDCB-4377-816D-4F4632AA9A38}"/>
              </a:ext>
            </a:extLst>
          </p:cNvPr>
          <p:cNvPicPr>
            <a:picLocks/>
          </p:cNvPicPr>
          <p:nvPr userDrawn="1"/>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Tree>
    <p:extLst>
      <p:ext uri="{BB962C8B-B14F-4D97-AF65-F5344CB8AC3E}">
        <p14:creationId xmlns:p14="http://schemas.microsoft.com/office/powerpoint/2010/main" val="707490321"/>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3_Section Header">
    <p:bg>
      <p:bgPr>
        <a:blipFill dpi="0" rotWithShape="1">
          <a:blip r:embed="rId2">
            <a:alphaModFix amt="20000"/>
            <a:lum/>
            <a:extLst>
              <a:ext uri="{BEBA8EAE-BF5A-486C-A8C5-ECC9F3942E4B}">
                <a14:imgProps xmlns:a14="http://schemas.microsoft.com/office/drawing/2010/main">
                  <a14:imgLayer r:embed="rId3">
                    <a14:imgEffect>
                      <a14:sharpenSoften amount="10000"/>
                    </a14:imgEffect>
                  </a14:imgLayer>
                </a14:imgProps>
              </a:ext>
            </a:extLst>
          </a:blip>
          <a:srcRect/>
          <a:stretch>
            <a:fillRect t="-5000" b="-5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B7B4D186-202B-4D9D-9B84-6613D97D87B7}"/>
              </a:ext>
            </a:extLst>
          </p:cNvPr>
          <p:cNvSpPr>
            <a:spLocks noGrp="1"/>
          </p:cNvSpPr>
          <p:nvPr>
            <p:ph type="title" hasCustomPrompt="1"/>
          </p:nvPr>
        </p:nvSpPr>
        <p:spPr>
          <a:xfrm>
            <a:off x="812800" y="3581400"/>
            <a:ext cx="9956800" cy="1066800"/>
          </a:xfrm>
        </p:spPr>
        <p:txBody>
          <a:bodyPr anchor="ctr">
            <a:normAutofit/>
          </a:bodyPr>
          <a:lstStyle>
            <a:lvl1pPr algn="r">
              <a:defRPr sz="3200" b="0" i="0" cap="none">
                <a:solidFill>
                  <a:schemeClr val="bg1"/>
                </a:solidFill>
                <a:latin typeface="Arial Black" panose="020B0604020202020204" pitchFamily="34" charset="0"/>
                <a:cs typeface="Arial Black" panose="020B0604020202020204" pitchFamily="34" charset="0"/>
              </a:defRPr>
            </a:lvl1pPr>
          </a:lstStyle>
          <a:p>
            <a:r>
              <a:rPr lang="en-US"/>
              <a:t>Section Header Line 1</a:t>
            </a:r>
            <a:br>
              <a:rPr lang="en-US"/>
            </a:br>
            <a:r>
              <a:rPr lang="en-US"/>
              <a:t>Header Line 2</a:t>
            </a:r>
          </a:p>
        </p:txBody>
      </p:sp>
      <p:pic>
        <p:nvPicPr>
          <p:cNvPr id="6" name="Picture 5" descr="logo1a.png">
            <a:extLst>
              <a:ext uri="{FF2B5EF4-FFF2-40B4-BE49-F238E27FC236}">
                <a16:creationId xmlns:a16="http://schemas.microsoft.com/office/drawing/2014/main" id="{604ECFAA-019B-41D5-9DBC-2997D4A9D6BC}"/>
              </a:ext>
            </a:extLst>
          </p:cNvPr>
          <p:cNvPicPr>
            <a:picLocks/>
          </p:cNvPicPr>
          <p:nvPr userDrawn="1"/>
        </p:nvPicPr>
        <p:blipFill>
          <a:blip r:embed="rId4" cstate="print"/>
          <a:stretch>
            <a:fillRect/>
          </a:stretch>
        </p:blipFill>
        <p:spPr>
          <a:xfrm>
            <a:off x="304800" y="228600"/>
            <a:ext cx="731520" cy="731520"/>
          </a:xfrm>
          <a:prstGeom prst="rect">
            <a:avLst/>
          </a:prstGeom>
        </p:spPr>
      </p:pic>
      <p:pic>
        <p:nvPicPr>
          <p:cNvPr id="8" name="Picture 7">
            <a:extLst>
              <a:ext uri="{FF2B5EF4-FFF2-40B4-BE49-F238E27FC236}">
                <a16:creationId xmlns:a16="http://schemas.microsoft.com/office/drawing/2014/main" id="{F89A9ABA-1A48-46D5-BF07-F5242306D3D4}"/>
              </a:ext>
            </a:extLst>
          </p:cNvPr>
          <p:cNvPicPr>
            <a:picLocks/>
          </p:cNvPicPr>
          <p:nvPr userDrawn="1"/>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Tree>
    <p:extLst>
      <p:ext uri="{BB962C8B-B14F-4D97-AF65-F5344CB8AC3E}">
        <p14:creationId xmlns:p14="http://schemas.microsoft.com/office/powerpoint/2010/main" val="1321176152"/>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4_Section Header">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522ADB5-FEF5-4870-8EEC-EC0333F059AF}"/>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A7933955-677B-47AF-A0B4-99F1D1F875C9}"/>
              </a:ext>
            </a:extLst>
          </p:cNvPr>
          <p:cNvSpPr>
            <a:spLocks noGrp="1"/>
          </p:cNvSpPr>
          <p:nvPr>
            <p:ph type="title" hasCustomPrompt="1"/>
          </p:nvPr>
        </p:nvSpPr>
        <p:spPr>
          <a:xfrm>
            <a:off x="812800" y="3581400"/>
            <a:ext cx="9956800" cy="1066800"/>
          </a:xfrm>
        </p:spPr>
        <p:txBody>
          <a:bodyPr anchor="ctr">
            <a:normAutofit/>
          </a:bodyPr>
          <a:lstStyle>
            <a:lvl1pPr algn="r">
              <a:defRPr sz="3200" b="0" i="0" cap="none">
                <a:solidFill>
                  <a:schemeClr val="bg1"/>
                </a:solidFill>
                <a:latin typeface="Arial Black" panose="020B0604020202020204" pitchFamily="34" charset="0"/>
                <a:cs typeface="Arial Black" panose="020B0604020202020204" pitchFamily="34" charset="0"/>
              </a:defRPr>
            </a:lvl1pPr>
          </a:lstStyle>
          <a:p>
            <a:r>
              <a:rPr lang="en-US"/>
              <a:t>Section Header Line 1</a:t>
            </a:r>
            <a:br>
              <a:rPr lang="en-US"/>
            </a:br>
            <a:r>
              <a:rPr lang="en-US"/>
              <a:t>Header Line 2</a:t>
            </a:r>
          </a:p>
        </p:txBody>
      </p:sp>
      <p:pic>
        <p:nvPicPr>
          <p:cNvPr id="6" name="Picture 5" descr="logo1a.png">
            <a:extLst>
              <a:ext uri="{FF2B5EF4-FFF2-40B4-BE49-F238E27FC236}">
                <a16:creationId xmlns:a16="http://schemas.microsoft.com/office/drawing/2014/main" id="{F0C3F0F0-DA98-4D76-AFBC-C02293EBE1D5}"/>
              </a:ext>
            </a:extLst>
          </p:cNvPr>
          <p:cNvPicPr>
            <a:picLocks/>
          </p:cNvPicPr>
          <p:nvPr userDrawn="1"/>
        </p:nvPicPr>
        <p:blipFill>
          <a:blip r:embed="rId3" cstate="print"/>
          <a:stretch>
            <a:fillRect/>
          </a:stretch>
        </p:blipFill>
        <p:spPr>
          <a:xfrm>
            <a:off x="304800" y="228600"/>
            <a:ext cx="731520" cy="731520"/>
          </a:xfrm>
          <a:prstGeom prst="rect">
            <a:avLst/>
          </a:prstGeom>
        </p:spPr>
      </p:pic>
      <p:pic>
        <p:nvPicPr>
          <p:cNvPr id="8" name="Picture 7">
            <a:extLst>
              <a:ext uri="{FF2B5EF4-FFF2-40B4-BE49-F238E27FC236}">
                <a16:creationId xmlns:a16="http://schemas.microsoft.com/office/drawing/2014/main" id="{BBF3B472-8629-41BF-879F-9BAEEEE72E1E}"/>
              </a:ext>
            </a:extLst>
          </p:cNvPr>
          <p:cNvPicPr>
            <a:picLocks/>
          </p:cNvPicPr>
          <p:nvPr userDrawn="1"/>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Tree>
    <p:extLst>
      <p:ext uri="{BB962C8B-B14F-4D97-AF65-F5344CB8AC3E}">
        <p14:creationId xmlns:p14="http://schemas.microsoft.com/office/powerpoint/2010/main" val="183803343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Figur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1D86BD-47B8-4837-B8D6-BDC1AC39FBEE}"/>
              </a:ext>
            </a:extLst>
          </p:cNvPr>
          <p:cNvSpPr>
            <a:spLocks noGrp="1"/>
          </p:cNvSpPr>
          <p:nvPr>
            <p:ph type="body" sz="quarter" idx="10"/>
          </p:nvPr>
        </p:nvSpPr>
        <p:spPr>
          <a:xfrm>
            <a:off x="463296" y="1280160"/>
            <a:ext cx="11265408" cy="1828800"/>
          </a:xfrm>
        </p:spPr>
        <p:txBody>
          <a:body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C332751C-3528-484E-9028-1E56658AFC75}"/>
              </a:ext>
            </a:extLst>
          </p:cNvPr>
          <p:cNvSpPr>
            <a:spLocks noGrp="1"/>
          </p:cNvSpPr>
          <p:nvPr>
            <p:ph idx="19" hasCustomPrompt="1"/>
          </p:nvPr>
        </p:nvSpPr>
        <p:spPr>
          <a:xfrm>
            <a:off x="463296" y="3794760"/>
            <a:ext cx="11265408" cy="2468880"/>
          </a:xfrm>
          <a:ln>
            <a:noFill/>
          </a:ln>
        </p:spPr>
        <p:txBody>
          <a:bodyPr/>
          <a:lstStyle>
            <a:lvl1pPr marL="0" indent="0" fontAlgn="ctr">
              <a:lnSpc>
                <a:spcPct val="100000"/>
              </a:lnSpc>
              <a:spcBef>
                <a:spcPts val="600"/>
              </a:spcBef>
              <a:spcAft>
                <a:spcPts val="600"/>
              </a:spcAft>
              <a:buClr>
                <a:srgbClr val="E85F31"/>
              </a:buClr>
              <a:buSzPct val="150000"/>
              <a:buFont typeface="Arial" panose="020B0604020202020204" pitchFamily="34" charset="0"/>
              <a:buNone/>
              <a:defRPr sz="1800" b="0">
                <a:solidFill>
                  <a:schemeClr val="tx1"/>
                </a:solidFill>
              </a:defRPr>
            </a:lvl1pPr>
            <a:lvl2pPr marL="457200" indent="0">
              <a:lnSpc>
                <a:spcPct val="100000"/>
              </a:lnSpc>
              <a:spcBef>
                <a:spcPts val="600"/>
              </a:spcBef>
              <a:spcAft>
                <a:spcPts val="600"/>
              </a:spcAft>
              <a:buClr>
                <a:srgbClr val="E85F31"/>
              </a:buClr>
              <a:buSzPct val="125000"/>
              <a:buFont typeface="Arial" pitchFamily="34" charset="0"/>
              <a:buNone/>
              <a:defRPr sz="1600" baseline="0">
                <a:solidFill>
                  <a:srgbClr val="034E6E"/>
                </a:solidFill>
              </a:defRPr>
            </a:lvl2pPr>
            <a:lvl3pPr marL="914400" indent="0">
              <a:lnSpc>
                <a:spcPct val="100000"/>
              </a:lnSpc>
              <a:spcBef>
                <a:spcPts val="600"/>
              </a:spcBef>
              <a:spcAft>
                <a:spcPts val="600"/>
              </a:spcAft>
              <a:buClr>
                <a:srgbClr val="E85F31"/>
              </a:buClr>
              <a:buFont typeface="Courier New" panose="02070309020205020404" pitchFamily="49" charset="0"/>
              <a:buNone/>
              <a:defRPr sz="1600" baseline="0">
                <a:solidFill>
                  <a:schemeClr val="tx1"/>
                </a:solidFill>
              </a:defRPr>
            </a:lvl3pPr>
            <a:lvl4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4pPr>
            <a:lvl5pPr marL="457200" indent="-182880">
              <a:lnSpc>
                <a:spcPct val="150000"/>
              </a:lnSpc>
              <a:spcBef>
                <a:spcPts val="0"/>
              </a:spcBef>
              <a:spcAft>
                <a:spcPts val="200"/>
              </a:spcAft>
              <a:buClr>
                <a:srgbClr val="E85F31"/>
              </a:buClr>
              <a:buFont typeface="Arial" pitchFamily="34" charset="0"/>
              <a:buChar char="•"/>
              <a:defRPr sz="1600" baseline="0">
                <a:solidFill>
                  <a:srgbClr val="034E6E"/>
                </a:solidFill>
              </a:defRPr>
            </a:lvl5pPr>
          </a:lstStyle>
          <a:p>
            <a:pPr lvl="0"/>
            <a:r>
              <a:rPr lang="en-US"/>
              <a:t>Figure</a:t>
            </a:r>
          </a:p>
          <a:p>
            <a:pPr lvl="2"/>
            <a:endParaRPr lang="en-US"/>
          </a:p>
        </p:txBody>
      </p:sp>
      <p:sp>
        <p:nvSpPr>
          <p:cNvPr id="2" name="Footer Placeholder 1">
            <a:extLst>
              <a:ext uri="{FF2B5EF4-FFF2-40B4-BE49-F238E27FC236}">
                <a16:creationId xmlns:a16="http://schemas.microsoft.com/office/drawing/2014/main" id="{FC342A15-C072-F840-86A5-5455CA4E0870}"/>
              </a:ext>
            </a:extLst>
          </p:cNvPr>
          <p:cNvSpPr>
            <a:spLocks noGrp="1"/>
          </p:cNvSpPr>
          <p:nvPr>
            <p:ph type="ftr" sz="quarter" idx="21"/>
          </p:nvPr>
        </p:nvSpPr>
        <p:spPr/>
        <p:txBody>
          <a:bodyPr/>
          <a:lstStyle/>
          <a:p>
            <a:r>
              <a:rPr lang="en-US"/>
              <a:t>Footer</a:t>
            </a:r>
          </a:p>
        </p:txBody>
      </p:sp>
      <p:sp>
        <p:nvSpPr>
          <p:cNvPr id="9" name="Text Placeholder 14">
            <a:extLst>
              <a:ext uri="{FF2B5EF4-FFF2-40B4-BE49-F238E27FC236}">
                <a16:creationId xmlns:a16="http://schemas.microsoft.com/office/drawing/2014/main" id="{6C14D470-C26F-8D4D-980A-B69335736439}"/>
              </a:ext>
            </a:extLst>
          </p:cNvPr>
          <p:cNvSpPr>
            <a:spLocks noGrp="1"/>
          </p:cNvSpPr>
          <p:nvPr>
            <p:ph type="body" sz="quarter" idx="20"/>
          </p:nvPr>
        </p:nvSpPr>
        <p:spPr>
          <a:xfrm>
            <a:off x="463296" y="3429000"/>
            <a:ext cx="11265408" cy="365760"/>
          </a:xfrm>
        </p:spPr>
        <p:txBody>
          <a:bodyPr anchor="ctr" anchorCtr="0"/>
          <a:lstStyle>
            <a:lvl1pPr marL="0" indent="0">
              <a:buNone/>
              <a:defRPr/>
            </a:lvl1pPr>
          </a:lstStyle>
          <a:p>
            <a:pPr lvl="0"/>
            <a:r>
              <a:rPr lang="en-US"/>
              <a:t>Click to edit Master text styles</a:t>
            </a:r>
          </a:p>
        </p:txBody>
      </p:sp>
      <p:sp>
        <p:nvSpPr>
          <p:cNvPr id="6" name="Title 5">
            <a:extLst>
              <a:ext uri="{FF2B5EF4-FFF2-40B4-BE49-F238E27FC236}">
                <a16:creationId xmlns:a16="http://schemas.microsoft.com/office/drawing/2014/main" id="{2D110E5E-8D62-4040-8D62-EE6153F6A6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23305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5_Custom_Section Header">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F54775-40FE-4E94-9FBA-844B92601E59}"/>
              </a:ext>
            </a:extLst>
          </p:cNvPr>
          <p:cNvSpPr>
            <a:spLocks noGrp="1"/>
          </p:cNvSpPr>
          <p:nvPr>
            <p:ph type="pic" sz="quarter" idx="10" hasCustomPrompt="1"/>
          </p:nvPr>
        </p:nvSpPr>
        <p:spPr>
          <a:xfrm>
            <a:off x="0" y="0"/>
            <a:ext cx="12192000" cy="6858000"/>
          </a:xfrm>
        </p:spPr>
        <p:txBody>
          <a:bodyPr/>
          <a:lstStyle>
            <a:lvl1pPr marL="0" indent="0" algn="r">
              <a:buNone/>
              <a:defRPr b="0">
                <a:latin typeface="+mn-lt"/>
              </a:defRPr>
            </a:lvl1pPr>
          </a:lstStyle>
          <a:p>
            <a:r>
              <a:rPr lang="en-US"/>
              <a:t>Custom Background</a:t>
            </a:r>
          </a:p>
        </p:txBody>
      </p:sp>
      <p:sp>
        <p:nvSpPr>
          <p:cNvPr id="3" name="Rectangle 2">
            <a:extLst>
              <a:ext uri="{FF2B5EF4-FFF2-40B4-BE49-F238E27FC236}">
                <a16:creationId xmlns:a16="http://schemas.microsoft.com/office/drawing/2014/main" id="{C522ADB5-FEF5-4870-8EEC-EC0333F059AF}"/>
              </a:ext>
            </a:extLst>
          </p:cNvPr>
          <p:cNvSpPr/>
          <p:nvPr userDrawn="1"/>
        </p:nvSpPr>
        <p:spPr>
          <a:xfrm>
            <a:off x="0" y="35052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995A50EE-79B8-4272-A450-DF231F227ADD}"/>
              </a:ext>
            </a:extLst>
          </p:cNvPr>
          <p:cNvSpPr>
            <a:spLocks noGrp="1"/>
          </p:cNvSpPr>
          <p:nvPr>
            <p:ph type="title" hasCustomPrompt="1"/>
          </p:nvPr>
        </p:nvSpPr>
        <p:spPr>
          <a:xfrm>
            <a:off x="812800" y="3581400"/>
            <a:ext cx="9956800" cy="1066800"/>
          </a:xfrm>
        </p:spPr>
        <p:txBody>
          <a:bodyPr anchor="ctr">
            <a:normAutofit/>
          </a:bodyPr>
          <a:lstStyle>
            <a:lvl1pPr algn="r">
              <a:defRPr sz="3200" b="0" i="0" cap="none">
                <a:solidFill>
                  <a:schemeClr val="bg1"/>
                </a:solidFill>
                <a:latin typeface="Arial Black" panose="020B0604020202020204" pitchFamily="34" charset="0"/>
                <a:cs typeface="Arial Black" panose="020B0604020202020204" pitchFamily="34" charset="0"/>
              </a:defRPr>
            </a:lvl1pPr>
          </a:lstStyle>
          <a:p>
            <a:r>
              <a:rPr lang="en-US"/>
              <a:t>Section Header Line 1</a:t>
            </a:r>
            <a:br>
              <a:rPr lang="en-US"/>
            </a:br>
            <a:r>
              <a:rPr lang="en-US"/>
              <a:t>Header Line 2</a:t>
            </a:r>
          </a:p>
        </p:txBody>
      </p:sp>
      <p:pic>
        <p:nvPicPr>
          <p:cNvPr id="8" name="Picture 7" descr="logo1a.png">
            <a:extLst>
              <a:ext uri="{FF2B5EF4-FFF2-40B4-BE49-F238E27FC236}">
                <a16:creationId xmlns:a16="http://schemas.microsoft.com/office/drawing/2014/main" id="{2A7DAE05-618A-4593-8C75-ED7357716E6B}"/>
              </a:ext>
            </a:extLst>
          </p:cNvPr>
          <p:cNvPicPr>
            <a:picLocks/>
          </p:cNvPicPr>
          <p:nvPr userDrawn="1"/>
        </p:nvPicPr>
        <p:blipFill>
          <a:blip r:embed="rId2" cstate="print"/>
          <a:stretch>
            <a:fillRect/>
          </a:stretch>
        </p:blipFill>
        <p:spPr>
          <a:xfrm>
            <a:off x="304800" y="228600"/>
            <a:ext cx="731520" cy="731520"/>
          </a:xfrm>
          <a:prstGeom prst="rect">
            <a:avLst/>
          </a:prstGeom>
        </p:spPr>
      </p:pic>
      <p:pic>
        <p:nvPicPr>
          <p:cNvPr id="10" name="Picture 9">
            <a:extLst>
              <a:ext uri="{FF2B5EF4-FFF2-40B4-BE49-F238E27FC236}">
                <a16:creationId xmlns:a16="http://schemas.microsoft.com/office/drawing/2014/main" id="{B24C61C6-94AD-4DEA-B6E7-C96A0E8E5637}"/>
              </a:ext>
            </a:extLst>
          </p:cNvPr>
          <p:cNvPicPr>
            <a:picLocks/>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036320" y="391466"/>
            <a:ext cx="3383280" cy="356616"/>
          </a:xfrm>
          <a:prstGeom prst="rect">
            <a:avLst/>
          </a:prstGeom>
        </p:spPr>
      </p:pic>
    </p:spTree>
    <p:extLst>
      <p:ext uri="{BB962C8B-B14F-4D97-AF65-F5344CB8AC3E}">
        <p14:creationId xmlns:p14="http://schemas.microsoft.com/office/powerpoint/2010/main" val="875762882"/>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hank you slide">
    <p:bg>
      <p:bgPr>
        <a:solidFill>
          <a:schemeClr val="bg1"/>
        </a:solidFill>
        <a:effectLst/>
      </p:bgPr>
    </p:bg>
    <p:spTree>
      <p:nvGrpSpPr>
        <p:cNvPr id="1" name=""/>
        <p:cNvGrpSpPr/>
        <p:nvPr/>
      </p:nvGrpSpPr>
      <p:grpSpPr>
        <a:xfrm>
          <a:off x="0" y="0"/>
          <a:ext cx="0" cy="0"/>
          <a:chOff x="0" y="0"/>
          <a:chExt cx="0" cy="0"/>
        </a:xfrm>
      </p:grpSpPr>
      <p:pic>
        <p:nvPicPr>
          <p:cNvPr id="5" name="Picture 4" descr="logo1a.png"/>
          <p:cNvPicPr>
            <a:picLocks noChangeAspect="1"/>
          </p:cNvPicPr>
          <p:nvPr userDrawn="1"/>
        </p:nvPicPr>
        <p:blipFill>
          <a:blip r:embed="rId2" cstate="print"/>
          <a:stretch>
            <a:fillRect/>
          </a:stretch>
        </p:blipFill>
        <p:spPr>
          <a:xfrm>
            <a:off x="304800" y="228600"/>
            <a:ext cx="975360" cy="731520"/>
          </a:xfrm>
          <a:prstGeom prst="rect">
            <a:avLst/>
          </a:prstGeom>
        </p:spPr>
      </p:pic>
      <p:pic>
        <p:nvPicPr>
          <p:cNvPr id="19" name="Picture 18">
            <a:extLst>
              <a:ext uri="{FF2B5EF4-FFF2-40B4-BE49-F238E27FC236}">
                <a16:creationId xmlns:a16="http://schemas.microsoft.com/office/drawing/2014/main" id="{31F58FC3-353E-406C-BBD8-D3B97DEF82EB}"/>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167" t="34277" r="5471" b="38688"/>
          <a:stretch/>
        </p:blipFill>
        <p:spPr>
          <a:xfrm>
            <a:off x="1280160" y="391466"/>
            <a:ext cx="4511040" cy="357478"/>
          </a:xfrm>
          <a:prstGeom prst="rect">
            <a:avLst/>
          </a:prstGeom>
        </p:spPr>
      </p:pic>
      <p:sp>
        <p:nvSpPr>
          <p:cNvPr id="12" name="Rectangle 11">
            <a:extLst>
              <a:ext uri="{FF2B5EF4-FFF2-40B4-BE49-F238E27FC236}">
                <a16:creationId xmlns:a16="http://schemas.microsoft.com/office/drawing/2014/main" id="{A5356D7E-2240-429A-BA06-A11043698286}"/>
              </a:ext>
            </a:extLst>
          </p:cNvPr>
          <p:cNvSpPr/>
          <p:nvPr userDrawn="1"/>
        </p:nvSpPr>
        <p:spPr>
          <a:xfrm>
            <a:off x="0" y="2133601"/>
            <a:ext cx="12192000" cy="1257167"/>
          </a:xfrm>
          <a:prstGeom prst="rect">
            <a:avLst/>
          </a:prstGeom>
          <a:solidFill>
            <a:srgbClr val="034E6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Box 1">
            <a:extLst>
              <a:ext uri="{FF2B5EF4-FFF2-40B4-BE49-F238E27FC236}">
                <a16:creationId xmlns:a16="http://schemas.microsoft.com/office/drawing/2014/main" id="{0EC4D779-EE9F-40B6-805A-EFE0D96E237D}"/>
              </a:ext>
            </a:extLst>
          </p:cNvPr>
          <p:cNvSpPr txBox="1"/>
          <p:nvPr userDrawn="1"/>
        </p:nvSpPr>
        <p:spPr>
          <a:xfrm>
            <a:off x="3149600" y="888224"/>
            <a:ext cx="6096000" cy="369332"/>
          </a:xfrm>
          <a:prstGeom prst="rect">
            <a:avLst/>
          </a:prstGeom>
          <a:noFill/>
        </p:spPr>
        <p:txBody>
          <a:bodyPr wrap="square" rtlCol="0">
            <a:spAutoFit/>
          </a:bodyPr>
          <a:lstStyle/>
          <a:p>
            <a:pPr algn="ctr"/>
            <a:r>
              <a:rPr lang="en-US" sz="1800">
                <a:solidFill>
                  <a:schemeClr val="bg1"/>
                </a:solidFill>
              </a:rPr>
              <a:t>Thank You</a:t>
            </a:r>
          </a:p>
        </p:txBody>
      </p:sp>
      <p:sp>
        <p:nvSpPr>
          <p:cNvPr id="9" name="Text Placeholder 2">
            <a:extLst>
              <a:ext uri="{FF2B5EF4-FFF2-40B4-BE49-F238E27FC236}">
                <a16:creationId xmlns:a16="http://schemas.microsoft.com/office/drawing/2014/main" id="{6B6725A6-AF01-47D9-A284-4A222E1FA291}"/>
              </a:ext>
            </a:extLst>
          </p:cNvPr>
          <p:cNvSpPr>
            <a:spLocks noGrp="1"/>
          </p:cNvSpPr>
          <p:nvPr>
            <p:ph type="body" idx="10" hasCustomPrompt="1"/>
          </p:nvPr>
        </p:nvSpPr>
        <p:spPr>
          <a:xfrm>
            <a:off x="2029405" y="3738458"/>
            <a:ext cx="9552995" cy="381000"/>
          </a:xfrm>
        </p:spPr>
        <p:txBody>
          <a:bodyPr anchor="t">
            <a:noAutofit/>
          </a:bodyPr>
          <a:lstStyle>
            <a:lvl1pPr marL="0" indent="0" algn="l">
              <a:lnSpc>
                <a:spcPct val="100000"/>
              </a:lnSpc>
              <a:buFont typeface="Arial" panose="020B0604020202020204" pitchFamily="34" charset="0"/>
              <a:buNone/>
              <a:defRPr sz="1600" b="0" i="0">
                <a:solidFill>
                  <a:srgbClr val="034E6E"/>
                </a:solidFill>
                <a:latin typeface="+mn-lt"/>
                <a:cs typeface="Arial Black"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Contact Info</a:t>
            </a:r>
          </a:p>
        </p:txBody>
      </p:sp>
      <p:sp>
        <p:nvSpPr>
          <p:cNvPr id="3" name="TextBox 2">
            <a:extLst>
              <a:ext uri="{FF2B5EF4-FFF2-40B4-BE49-F238E27FC236}">
                <a16:creationId xmlns:a16="http://schemas.microsoft.com/office/drawing/2014/main" id="{F67C1931-AAB8-4F9E-A73B-DEC0D9384BF7}"/>
              </a:ext>
            </a:extLst>
          </p:cNvPr>
          <p:cNvSpPr txBox="1"/>
          <p:nvPr userDrawn="1"/>
        </p:nvSpPr>
        <p:spPr>
          <a:xfrm>
            <a:off x="2029405" y="2450514"/>
            <a:ext cx="9552995" cy="646331"/>
          </a:xfrm>
          <a:prstGeom prst="rect">
            <a:avLst/>
          </a:prstGeom>
          <a:noFill/>
        </p:spPr>
        <p:txBody>
          <a:bodyPr wrap="square" rtlCol="0" anchor="ctr">
            <a:spAutoFit/>
          </a:bodyPr>
          <a:lstStyle/>
          <a:p>
            <a:r>
              <a:rPr kumimoji="0" lang="en-US" sz="3600" b="0" i="0" u="none" strike="noStrike" kern="1200" cap="none" spc="0" normalizeH="0" baseline="0" noProof="0">
                <a:ln>
                  <a:noFill/>
                </a:ln>
                <a:solidFill>
                  <a:prstClr val="white"/>
                </a:solidFill>
                <a:effectLst/>
                <a:uLnTx/>
                <a:uFillTx/>
                <a:latin typeface="Arial Black" panose="020B0604020202020204" pitchFamily="34" charset="0"/>
                <a:ea typeface="+mj-ea"/>
              </a:rPr>
              <a:t>Thank You</a:t>
            </a:r>
            <a:endParaRPr lang="en-US" sz="2400"/>
          </a:p>
        </p:txBody>
      </p:sp>
    </p:spTree>
    <p:extLst>
      <p:ext uri="{BB962C8B-B14F-4D97-AF65-F5344CB8AC3E}">
        <p14:creationId xmlns:p14="http://schemas.microsoft.com/office/powerpoint/2010/main" val="3424094978"/>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35457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C719066-C133-4702-B630-00A7589C7976}"/>
              </a:ext>
            </a:extLst>
          </p:cNvPr>
          <p:cNvSpPr>
            <a:spLocks noGrp="1"/>
          </p:cNvSpPr>
          <p:nvPr>
            <p:ph type="sldNum" sz="quarter" idx="10"/>
          </p:nvPr>
        </p:nvSpPr>
        <p:spPr/>
        <p:txBody>
          <a:bodyPr/>
          <a:lstStyle/>
          <a:p>
            <a:fld id="{105C71F9-3F51-4FB1-94CF-D6ABCA479CA2}" type="slidenum">
              <a:rPr lang="en-US" smtClean="0"/>
              <a:pPr/>
              <a:t>‹#›</a:t>
            </a:fld>
            <a:endParaRPr lang="en-US"/>
          </a:p>
        </p:txBody>
      </p:sp>
      <p:sp>
        <p:nvSpPr>
          <p:cNvPr id="6" name="Content Placeholder 5">
            <a:extLst>
              <a:ext uri="{FF2B5EF4-FFF2-40B4-BE49-F238E27FC236}">
                <a16:creationId xmlns:a16="http://schemas.microsoft.com/office/drawing/2014/main" id="{58934663-7603-49D3-8DAE-6E9BE8F1A128}"/>
              </a:ext>
            </a:extLst>
          </p:cNvPr>
          <p:cNvSpPr>
            <a:spLocks noGrp="1"/>
          </p:cNvSpPr>
          <p:nvPr>
            <p:ph sz="quarter" idx="11"/>
          </p:nvPr>
        </p:nvSpPr>
        <p:spPr>
          <a:xfrm>
            <a:off x="463296" y="1188720"/>
            <a:ext cx="10871200" cy="5029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96C58207-1067-40ED-99C9-8B630921721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36080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3CFF5CC6-DFCA-4D18-AE7C-6AAB6B0F7F85}" type="datetime1">
              <a:rPr lang="en-US" smtClean="0"/>
              <a:pPr/>
              <a:t>7/20/2022</a:t>
            </a:fld>
            <a:endParaRPr lang="en-US"/>
          </a:p>
        </p:txBody>
      </p:sp>
      <p:sp>
        <p:nvSpPr>
          <p:cNvPr id="20" name="Footer Placeholder 19"/>
          <p:cNvSpPr>
            <a:spLocks noGrp="1"/>
          </p:cNvSpPr>
          <p:nvPr>
            <p:ph type="ftr" sz="quarter" idx="11"/>
          </p:nvPr>
        </p:nvSpPr>
        <p:spPr/>
        <p:txBody>
          <a:bodyPr/>
          <a:lstStyle/>
          <a:p>
            <a:r>
              <a:rPr lang="en-US"/>
              <a:t>Crossborder Energy</a:t>
            </a:r>
          </a:p>
        </p:txBody>
      </p:sp>
      <p:sp>
        <p:nvSpPr>
          <p:cNvPr id="10" name="Slide Number Placeholder 9"/>
          <p:cNvSpPr>
            <a:spLocks noGrp="1"/>
          </p:cNvSpPr>
          <p:nvPr>
            <p:ph type="sldNum" sz="quarter" idx="12"/>
          </p:nvPr>
        </p:nvSpPr>
        <p:spPr/>
        <p:txBody>
          <a:bodyPr/>
          <a:lstStyle/>
          <a:p>
            <a:fld id="{43DB9CE7-CDD1-4070-94CE-22F8735EAA08}" type="slidenum">
              <a:rPr lang="en-US" smtClean="0"/>
              <a:pPr/>
              <a:t>‹#›</a:t>
            </a:fld>
            <a:endParaRPr lang="en-US"/>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23338010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8385680-ECCB-4E6C-9873-4AA8A62A90BC}" type="datetime1">
              <a:rPr lang="en-US" smtClean="0"/>
              <a:pPr/>
              <a:t>7/20/2022</a:t>
            </a:fld>
            <a:endParaRPr lang="en-US"/>
          </a:p>
        </p:txBody>
      </p:sp>
      <p:sp>
        <p:nvSpPr>
          <p:cNvPr id="5" name="Footer Placeholder 4"/>
          <p:cNvSpPr>
            <a:spLocks noGrp="1"/>
          </p:cNvSpPr>
          <p:nvPr>
            <p:ph type="ftr" sz="quarter" idx="11"/>
          </p:nvPr>
        </p:nvSpPr>
        <p:spPr/>
        <p:txBody>
          <a:bodyPr/>
          <a:lstStyle/>
          <a:p>
            <a:r>
              <a:rPr lang="en-US"/>
              <a:t>Crossborder Energy</a:t>
            </a:r>
          </a:p>
        </p:txBody>
      </p:sp>
      <p:sp>
        <p:nvSpPr>
          <p:cNvPr id="6" name="Slide Number Placeholder 5"/>
          <p:cNvSpPr>
            <a:spLocks noGrp="1"/>
          </p:cNvSpPr>
          <p:nvPr>
            <p:ph type="sldNum" sz="quarter" idx="12"/>
          </p:nvPr>
        </p:nvSpPr>
        <p:spPr/>
        <p:txBody>
          <a:bodyPr/>
          <a:lstStyle/>
          <a:p>
            <a:fld id="{43DB9CE7-CDD1-4070-94CE-22F8735EAA08}" type="slidenum">
              <a:rPr lang="en-US" smtClean="0"/>
              <a:pPr/>
              <a:t>‹#›</a:t>
            </a:fld>
            <a:endParaRPr lang="en-US"/>
          </a:p>
        </p:txBody>
      </p:sp>
    </p:spTree>
    <p:extLst>
      <p:ext uri="{BB962C8B-B14F-4D97-AF65-F5344CB8AC3E}">
        <p14:creationId xmlns:p14="http://schemas.microsoft.com/office/powerpoint/2010/main" val="2712372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27AE0267-337B-41F4-9BBB-CF64692DC806}" type="datetime1">
              <a:rPr lang="en-US" smtClean="0"/>
              <a:pPr/>
              <a:t>7/20/2022</a:t>
            </a:fld>
            <a:endParaRPr lang="en-US"/>
          </a:p>
        </p:txBody>
      </p:sp>
      <p:sp>
        <p:nvSpPr>
          <p:cNvPr id="5" name="Footer Placeholder 4"/>
          <p:cNvSpPr>
            <a:spLocks noGrp="1"/>
          </p:cNvSpPr>
          <p:nvPr>
            <p:ph type="ftr" sz="quarter" idx="11"/>
          </p:nvPr>
        </p:nvSpPr>
        <p:spPr/>
        <p:txBody>
          <a:bodyPr/>
          <a:lstStyle/>
          <a:p>
            <a:r>
              <a:rPr lang="en-US"/>
              <a:t>Crossborder Energy</a:t>
            </a:r>
          </a:p>
        </p:txBody>
      </p:sp>
      <p:sp>
        <p:nvSpPr>
          <p:cNvPr id="6" name="Slide Number Placeholder 5"/>
          <p:cNvSpPr>
            <a:spLocks noGrp="1"/>
          </p:cNvSpPr>
          <p:nvPr>
            <p:ph type="sldNum" sz="quarter" idx="12"/>
          </p:nvPr>
        </p:nvSpPr>
        <p:spPr/>
        <p:txBody>
          <a:bodyPr/>
          <a:lstStyle/>
          <a:p>
            <a:fld id="{43DB9CE7-CDD1-4070-94CE-22F8735EAA08}" type="slidenum">
              <a:rPr lang="en-US" smtClean="0"/>
              <a:pPr/>
              <a:t>‹#›</a:t>
            </a:fld>
            <a:endParaRPr lang="en-US"/>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1737434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1584B77-C299-4586-AB93-ADED761D1CF0}" type="datetime1">
              <a:rPr lang="en-US" smtClean="0"/>
              <a:pPr/>
              <a:t>7/20/2022</a:t>
            </a:fld>
            <a:endParaRPr lang="en-US"/>
          </a:p>
        </p:txBody>
      </p:sp>
      <p:sp>
        <p:nvSpPr>
          <p:cNvPr id="6" name="Footer Placeholder 5"/>
          <p:cNvSpPr>
            <a:spLocks noGrp="1"/>
          </p:cNvSpPr>
          <p:nvPr>
            <p:ph type="ftr" sz="quarter" idx="11"/>
          </p:nvPr>
        </p:nvSpPr>
        <p:spPr/>
        <p:txBody>
          <a:bodyPr/>
          <a:lstStyle/>
          <a:p>
            <a:r>
              <a:rPr lang="en-US"/>
              <a:t>Crossborder Energy</a:t>
            </a:r>
          </a:p>
        </p:txBody>
      </p:sp>
      <p:sp>
        <p:nvSpPr>
          <p:cNvPr id="7" name="Slide Number Placeholder 6"/>
          <p:cNvSpPr>
            <a:spLocks noGrp="1"/>
          </p:cNvSpPr>
          <p:nvPr>
            <p:ph type="sldNum" sz="quarter" idx="12"/>
          </p:nvPr>
        </p:nvSpPr>
        <p:spPr/>
        <p:txBody>
          <a:bodyPr/>
          <a:lstStyle/>
          <a:p>
            <a:fld id="{43DB9CE7-CDD1-4070-94CE-22F8735EAA08}" type="slidenum">
              <a:rPr lang="en-US" smtClean="0"/>
              <a:pPr/>
              <a:t>‹#›</a:t>
            </a:fld>
            <a:endParaRPr lang="en-US"/>
          </a:p>
        </p:txBody>
      </p:sp>
    </p:spTree>
    <p:extLst>
      <p:ext uri="{BB962C8B-B14F-4D97-AF65-F5344CB8AC3E}">
        <p14:creationId xmlns:p14="http://schemas.microsoft.com/office/powerpoint/2010/main" val="915839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278A9931-A453-4874-9651-525C42FAA790}" type="datetime1">
              <a:rPr lang="en-US" smtClean="0"/>
              <a:pPr/>
              <a:t>7/20/2022</a:t>
            </a:fld>
            <a:endParaRPr lang="en-US"/>
          </a:p>
        </p:txBody>
      </p:sp>
      <p:sp>
        <p:nvSpPr>
          <p:cNvPr id="8" name="Footer Placeholder 7"/>
          <p:cNvSpPr>
            <a:spLocks noGrp="1"/>
          </p:cNvSpPr>
          <p:nvPr>
            <p:ph type="ftr" sz="quarter" idx="11"/>
          </p:nvPr>
        </p:nvSpPr>
        <p:spPr/>
        <p:txBody>
          <a:bodyPr/>
          <a:lstStyle/>
          <a:p>
            <a:r>
              <a:rPr lang="en-US"/>
              <a:t>Crossborder Energy</a:t>
            </a:r>
          </a:p>
        </p:txBody>
      </p:sp>
      <p:sp>
        <p:nvSpPr>
          <p:cNvPr id="9" name="Slide Number Placeholder 8"/>
          <p:cNvSpPr>
            <a:spLocks noGrp="1"/>
          </p:cNvSpPr>
          <p:nvPr>
            <p:ph type="sldNum" sz="quarter" idx="12"/>
          </p:nvPr>
        </p:nvSpPr>
        <p:spPr/>
        <p:txBody>
          <a:bodyPr/>
          <a:lstStyle/>
          <a:p>
            <a:fld id="{43DB9CE7-CDD1-4070-94CE-22F8735EAA08}" type="slidenum">
              <a:rPr lang="en-US" smtClean="0"/>
              <a:pPr/>
              <a:t>‹#›</a:t>
            </a:fld>
            <a:endParaRPr lang="en-US"/>
          </a:p>
        </p:txBody>
      </p:sp>
    </p:spTree>
    <p:extLst>
      <p:ext uri="{BB962C8B-B14F-4D97-AF65-F5344CB8AC3E}">
        <p14:creationId xmlns:p14="http://schemas.microsoft.com/office/powerpoint/2010/main" val="3672424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77CEB9DE-4279-476B-A2DE-BA622C1489D0}" type="datetime1">
              <a:rPr lang="en-US" smtClean="0"/>
              <a:pPr/>
              <a:t>7/20/2022</a:t>
            </a:fld>
            <a:endParaRPr lang="en-US"/>
          </a:p>
        </p:txBody>
      </p:sp>
      <p:sp>
        <p:nvSpPr>
          <p:cNvPr id="4" name="Footer Placeholder 3"/>
          <p:cNvSpPr>
            <a:spLocks noGrp="1"/>
          </p:cNvSpPr>
          <p:nvPr>
            <p:ph type="ftr" sz="quarter" idx="11"/>
          </p:nvPr>
        </p:nvSpPr>
        <p:spPr/>
        <p:txBody>
          <a:bodyPr/>
          <a:lstStyle/>
          <a:p>
            <a:r>
              <a:rPr lang="en-US"/>
              <a:t>Crossborder Energy</a:t>
            </a:r>
          </a:p>
        </p:txBody>
      </p:sp>
      <p:sp>
        <p:nvSpPr>
          <p:cNvPr id="5" name="Slide Number Placeholder 4"/>
          <p:cNvSpPr>
            <a:spLocks noGrp="1"/>
          </p:cNvSpPr>
          <p:nvPr>
            <p:ph type="sldNum" sz="quarter" idx="12"/>
          </p:nvPr>
        </p:nvSpPr>
        <p:spPr/>
        <p:txBody>
          <a:bodyPr/>
          <a:lstStyle/>
          <a:p>
            <a:fld id="{43DB9CE7-CDD1-4070-94CE-22F8735EAA08}" type="slidenum">
              <a:rPr lang="en-US" smtClean="0"/>
              <a:pPr/>
              <a:t>‹#›</a:t>
            </a:fld>
            <a:endParaRPr lang="en-US"/>
          </a:p>
        </p:txBody>
      </p:sp>
    </p:spTree>
    <p:extLst>
      <p:ext uri="{BB962C8B-B14F-4D97-AF65-F5344CB8AC3E}">
        <p14:creationId xmlns:p14="http://schemas.microsoft.com/office/powerpoint/2010/main" val="162604077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9.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2.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2.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3.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2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4.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image" Target="../media/image23.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image" Target="../media/image1.png"/><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theme" Target="../theme/theme5.xml"/><Relationship Id="rId30" Type="http://schemas.openxmlformats.org/officeDocument/2006/relationships/image" Target="../media/image2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6.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354" y="0"/>
            <a:ext cx="10587349" cy="896112"/>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463296" y="1280160"/>
            <a:ext cx="11265408" cy="4937760"/>
          </a:xfrm>
          <a:prstGeom prst="rect">
            <a:avLst/>
          </a:prstGeom>
        </p:spPr>
        <p:txBody>
          <a:bodyPr vert="horz" lIns="91440" tIns="45720" rIns="91440" bIns="4572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a:p>
            <a:pPr lvl="4"/>
            <a:endParaRPr lang="en-US"/>
          </a:p>
          <a:p>
            <a:pPr lvl="0"/>
            <a:endParaRPr lang="en-US"/>
          </a:p>
          <a:p>
            <a:pPr lvl="0"/>
            <a:endParaRPr lang="en-US"/>
          </a:p>
          <a:p>
            <a:pPr lvl="0"/>
            <a:endParaRPr lang="en-US"/>
          </a:p>
        </p:txBody>
      </p:sp>
      <p:sp>
        <p:nvSpPr>
          <p:cNvPr id="4" name="TextBox 3">
            <a:extLst>
              <a:ext uri="{FF2B5EF4-FFF2-40B4-BE49-F238E27FC236}">
                <a16:creationId xmlns:a16="http://schemas.microsoft.com/office/drawing/2014/main" id="{F4F21F6A-95AD-42BE-BDE2-5932D2E2A64F}"/>
              </a:ext>
            </a:extLst>
          </p:cNvPr>
          <p:cNvSpPr txBox="1"/>
          <p:nvPr userDrawn="1"/>
        </p:nvSpPr>
        <p:spPr>
          <a:xfrm>
            <a:off x="11271504" y="6553200"/>
            <a:ext cx="914400" cy="304800"/>
          </a:xfrm>
          <a:prstGeom prst="rect">
            <a:avLst/>
          </a:prstGeom>
          <a:noFill/>
        </p:spPr>
        <p:txBody>
          <a:bodyPr wrap="square" lIns="0" tIns="0" rIns="0" bIns="0" rtlCol="0" anchor="ctr">
            <a:noAutofit/>
          </a:bodyPr>
          <a:lstStyle/>
          <a:p>
            <a:pPr algn="ctr"/>
            <a:fld id="{105C71F9-3F51-4FB1-94CF-D6ABCA479CA2}" type="slidenum">
              <a:rPr lang="en-US" sz="1200" b="1" smtClean="0">
                <a:solidFill>
                  <a:schemeClr val="tx1"/>
                </a:solidFill>
              </a:rPr>
              <a:pPr algn="ctr"/>
              <a:t>‹#›</a:t>
            </a:fld>
            <a:endParaRPr lang="en-US" sz="1200" b="1">
              <a:solidFill>
                <a:schemeClr val="tx1"/>
              </a:solidFill>
            </a:endParaRPr>
          </a:p>
        </p:txBody>
      </p:sp>
      <p:pic>
        <p:nvPicPr>
          <p:cNvPr id="7" name="Picture 6">
            <a:extLst>
              <a:ext uri="{FF2B5EF4-FFF2-40B4-BE49-F238E27FC236}">
                <a16:creationId xmlns:a16="http://schemas.microsoft.com/office/drawing/2014/main" id="{0CBA5561-7EE3-3144-8E5C-2203B1AFB3C8}"/>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l="-1315" r="-110"/>
          <a:stretch/>
        </p:blipFill>
        <p:spPr>
          <a:xfrm>
            <a:off x="304800" y="6631459"/>
            <a:ext cx="2286000" cy="148281"/>
          </a:xfrm>
          <a:prstGeom prst="rect">
            <a:avLst/>
          </a:prstGeom>
        </p:spPr>
      </p:pic>
      <p:sp>
        <p:nvSpPr>
          <p:cNvPr id="5" name="Footer Placeholder 4">
            <a:extLst>
              <a:ext uri="{FF2B5EF4-FFF2-40B4-BE49-F238E27FC236}">
                <a16:creationId xmlns:a16="http://schemas.microsoft.com/office/drawing/2014/main" id="{361307B7-BE31-0641-913D-8C3C899305BB}"/>
              </a:ext>
            </a:extLst>
          </p:cNvPr>
          <p:cNvSpPr>
            <a:spLocks noGrp="1"/>
          </p:cNvSpPr>
          <p:nvPr>
            <p:ph type="ftr" sz="quarter" idx="3"/>
          </p:nvPr>
        </p:nvSpPr>
        <p:spPr>
          <a:xfrm>
            <a:off x="3352800" y="6556248"/>
            <a:ext cx="5486400" cy="301752"/>
          </a:xfrm>
          <a:prstGeom prst="rect">
            <a:avLst/>
          </a:prstGeom>
        </p:spPr>
        <p:txBody>
          <a:bodyPr vert="horz" lIns="91440" tIns="45720" rIns="91440" bIns="45720" rtlCol="0" anchor="ctr"/>
          <a:lstStyle>
            <a:lvl1pPr algn="ctr">
              <a:defRPr sz="1200" b="1">
                <a:solidFill>
                  <a:srgbClr val="E85F31"/>
                </a:solidFill>
              </a:defRPr>
            </a:lvl1pPr>
          </a:lstStyle>
          <a:p>
            <a:r>
              <a:rPr lang="en-US"/>
              <a:t>Footer</a:t>
            </a:r>
          </a:p>
        </p:txBody>
      </p:sp>
      <p:grpSp>
        <p:nvGrpSpPr>
          <p:cNvPr id="16" name="Group 15">
            <a:extLst>
              <a:ext uri="{FF2B5EF4-FFF2-40B4-BE49-F238E27FC236}">
                <a16:creationId xmlns:a16="http://schemas.microsoft.com/office/drawing/2014/main" id="{FD416D9C-679C-AA44-9AE3-1A58F4966734}"/>
              </a:ext>
            </a:extLst>
          </p:cNvPr>
          <p:cNvGrpSpPr>
            <a:grpSpLocks noChangeAspect="1"/>
          </p:cNvGrpSpPr>
          <p:nvPr userDrawn="1"/>
        </p:nvGrpSpPr>
        <p:grpSpPr>
          <a:xfrm>
            <a:off x="304800" y="141732"/>
            <a:ext cx="612648" cy="612648"/>
            <a:chOff x="608330" y="5713191"/>
            <a:chExt cx="731520" cy="731520"/>
          </a:xfrm>
        </p:grpSpPr>
        <p:sp>
          <p:nvSpPr>
            <p:cNvPr id="17" name="Oval 16">
              <a:extLst>
                <a:ext uri="{FF2B5EF4-FFF2-40B4-BE49-F238E27FC236}">
                  <a16:creationId xmlns:a16="http://schemas.microsoft.com/office/drawing/2014/main" id="{B645283C-E022-4A42-A93C-ED0B436A7AD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Text&#10;&#10;Description automatically generated">
              <a:extLst>
                <a:ext uri="{FF2B5EF4-FFF2-40B4-BE49-F238E27FC236}">
                  <a16:creationId xmlns:a16="http://schemas.microsoft.com/office/drawing/2014/main" id="{DFCCB0E5-2EEB-2F47-B7A8-62E4A6DE86D5}"/>
                </a:ext>
              </a:extLst>
            </p:cNvPr>
            <p:cNvPicPr>
              <a:picLocks noChangeAspect="1"/>
            </p:cNvPicPr>
            <p:nvPr userDrawn="1"/>
          </p:nvPicPr>
          <p:blipFill rotWithShape="1">
            <a:blip r:embed="rId37" cstate="print">
              <a:extLst>
                <a:ext uri="{28A0092B-C50C-407E-A947-70E740481C1C}">
                  <a14:useLocalDpi xmlns:a14="http://schemas.microsoft.com/office/drawing/2010/main" val="0"/>
                </a:ext>
              </a:extLst>
            </a:blip>
            <a:srcRect l="8448" t="20742" r="76529" b="25921"/>
            <a:stretch/>
          </p:blipFill>
          <p:spPr>
            <a:xfrm>
              <a:off x="608330" y="5713191"/>
              <a:ext cx="731520" cy="731520"/>
            </a:xfrm>
            <a:prstGeom prst="rect">
              <a:avLst/>
            </a:prstGeom>
          </p:spPr>
        </p:pic>
      </p:grpSp>
    </p:spTree>
    <p:extLst>
      <p:ext uri="{BB962C8B-B14F-4D97-AF65-F5344CB8AC3E}">
        <p14:creationId xmlns:p14="http://schemas.microsoft.com/office/powerpoint/2010/main" val="1746203153"/>
      </p:ext>
    </p:extLst>
  </p:cSld>
  <p:clrMap bg1="lt1" tx1="dk1" bg2="lt2" tx2="dk2" accent1="accent1" accent2="accent2" accent3="accent3" accent4="accent4" accent5="accent5" accent6="accent6" hlink="hlink" folHlink="folHlink"/>
  <p:sldLayoutIdLst>
    <p:sldLayoutId id="2147483948" r:id="rId1"/>
    <p:sldLayoutId id="2147483960" r:id="rId2"/>
    <p:sldLayoutId id="2147483959" r:id="rId3"/>
    <p:sldLayoutId id="2147483949" r:id="rId4"/>
    <p:sldLayoutId id="2147483961" r:id="rId5"/>
    <p:sldLayoutId id="2147483962" r:id="rId6"/>
    <p:sldLayoutId id="2147483963" r:id="rId7"/>
    <p:sldLayoutId id="2147483964" r:id="rId8"/>
    <p:sldLayoutId id="2147483965" r:id="rId9"/>
    <p:sldLayoutId id="2147483966" r:id="rId10"/>
    <p:sldLayoutId id="2147483957" r:id="rId11"/>
    <p:sldLayoutId id="2147483958" r:id="rId12"/>
    <p:sldLayoutId id="2147483998" r:id="rId13"/>
    <p:sldLayoutId id="2147484075" r:id="rId14"/>
    <p:sldLayoutId id="2147484076" r:id="rId15"/>
    <p:sldLayoutId id="2147484077" r:id="rId16"/>
    <p:sldLayoutId id="2147484078" r:id="rId17"/>
    <p:sldLayoutId id="2147484090" r:id="rId18"/>
    <p:sldLayoutId id="2147484038" r:id="rId19"/>
    <p:sldLayoutId id="2147484039" r:id="rId20"/>
    <p:sldLayoutId id="2147484025" r:id="rId21"/>
    <p:sldLayoutId id="2147484052" r:id="rId22"/>
    <p:sldLayoutId id="2147484053" r:id="rId23"/>
    <p:sldLayoutId id="2147484054" r:id="rId24"/>
    <p:sldLayoutId id="2147484055" r:id="rId25"/>
    <p:sldLayoutId id="2147484056" r:id="rId26"/>
    <p:sldLayoutId id="2147484004" r:id="rId27"/>
    <p:sldLayoutId id="2147484069" r:id="rId28"/>
    <p:sldLayoutId id="2147484070" r:id="rId29"/>
    <p:sldLayoutId id="2147484068" r:id="rId30"/>
    <p:sldLayoutId id="2147484071" r:id="rId31"/>
    <p:sldLayoutId id="2147484023" r:id="rId32"/>
    <p:sldLayoutId id="2147484072" r:id="rId33"/>
  </p:sldLayoutIdLst>
  <p:hf sldNum="0" hdr="0" ftr="0" dt="0"/>
  <p:txStyles>
    <p:titleStyle>
      <a:lvl1pPr algn="l" defTabSz="914400" rtl="0" eaLnBrk="1" latinLnBrk="0" hangingPunct="1">
        <a:spcBef>
          <a:spcPct val="0"/>
        </a:spcBef>
        <a:buNone/>
        <a:defRPr sz="2800" b="0" i="0" kern="1200">
          <a:solidFill>
            <a:schemeClr val="bg1"/>
          </a:solidFill>
          <a:latin typeface="+mj-lt"/>
          <a:ea typeface="+mj-ea"/>
          <a:cs typeface="Arial Black" panose="020B0604020202020204" pitchFamily="34" charset="0"/>
        </a:defRPr>
      </a:lvl1pPr>
    </p:titleStyle>
    <p:bodyStyle>
      <a:lvl1pPr marL="32004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defRPr sz="1800" b="1" kern="1200">
          <a:solidFill>
            <a:schemeClr val="tx1"/>
          </a:solidFill>
          <a:latin typeface="+mn-lt"/>
          <a:ea typeface="+mn-ea"/>
          <a:cs typeface="+mn-cs"/>
        </a:defRPr>
      </a:lvl1pPr>
      <a:lvl2pPr marL="640080"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defRPr sz="1600" kern="1200">
          <a:solidFill>
            <a:schemeClr val="tx1"/>
          </a:solidFill>
          <a:latin typeface="+mn-lt"/>
          <a:ea typeface="+mn-ea"/>
          <a:cs typeface="+mn-cs"/>
        </a:defRPr>
      </a:lvl2pPr>
      <a:lvl3pPr marL="100584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400" kern="1200">
          <a:solidFill>
            <a:schemeClr val="tx1"/>
          </a:solidFill>
          <a:latin typeface="+mn-lt"/>
          <a:ea typeface="+mn-ea"/>
          <a:cs typeface="+mn-cs"/>
        </a:defRPr>
      </a:lvl3pPr>
      <a:lvl4pPr marL="132588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4pPr>
      <a:lvl5pPr marL="1737360" indent="-274320" algn="l" defTabSz="914400" rtl="0" eaLnBrk="1"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96" userDrawn="1">
          <p15:clr>
            <a:srgbClr val="F26B43"/>
          </p15:clr>
        </p15:guide>
        <p15:guide id="2" pos="384" userDrawn="1">
          <p15:clr>
            <a:srgbClr val="F26B43"/>
          </p15:clr>
        </p15:guide>
        <p15:guide id="3" orient="horz" pos="7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9233" y="0"/>
            <a:ext cx="11269472" cy="1005840"/>
          </a:xfrm>
          <a:prstGeom prst="rect">
            <a:avLst/>
          </a:prstGeom>
        </p:spPr>
        <p:txBody>
          <a:bodyPr vert="horz" lIns="91440" tIns="45720" rIns="91440" bIns="45720" rtlCol="0" anchor="ctr">
            <a:normAutofit/>
          </a:bodyPr>
          <a:lstStyle/>
          <a:p>
            <a:r>
              <a:rPr lang="en-US"/>
              <a:t>Click to edit Master title</a:t>
            </a:r>
          </a:p>
        </p:txBody>
      </p:sp>
      <p:sp>
        <p:nvSpPr>
          <p:cNvPr id="3" name="Text Placeholder 2"/>
          <p:cNvSpPr>
            <a:spLocks noGrp="1"/>
          </p:cNvSpPr>
          <p:nvPr>
            <p:ph type="body" idx="1"/>
          </p:nvPr>
        </p:nvSpPr>
        <p:spPr>
          <a:xfrm>
            <a:off x="463296" y="1280160"/>
            <a:ext cx="11265408" cy="4937760"/>
          </a:xfrm>
          <a:prstGeom prst="rect">
            <a:avLst/>
          </a:prstGeom>
        </p:spPr>
        <p:txBody>
          <a:bodyPr vert="horz" lIns="91440" tIns="45720" rIns="91440" bIns="4572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a:p>
            <a:pPr lvl="4"/>
            <a:endParaRPr lang="en-US"/>
          </a:p>
          <a:p>
            <a:pPr lvl="0"/>
            <a:endParaRPr lang="en-US"/>
          </a:p>
          <a:p>
            <a:pPr lvl="0"/>
            <a:endParaRPr lang="en-US"/>
          </a:p>
          <a:p>
            <a:pPr lvl="0"/>
            <a:endParaRPr lang="en-US"/>
          </a:p>
        </p:txBody>
      </p:sp>
      <p:sp>
        <p:nvSpPr>
          <p:cNvPr id="4" name="TextBox 3">
            <a:extLst>
              <a:ext uri="{FF2B5EF4-FFF2-40B4-BE49-F238E27FC236}">
                <a16:creationId xmlns:a16="http://schemas.microsoft.com/office/drawing/2014/main" id="{F4F21F6A-95AD-42BE-BDE2-5932D2E2A64F}"/>
              </a:ext>
            </a:extLst>
          </p:cNvPr>
          <p:cNvSpPr txBox="1"/>
          <p:nvPr userDrawn="1"/>
        </p:nvSpPr>
        <p:spPr>
          <a:xfrm>
            <a:off x="10818367" y="6400800"/>
            <a:ext cx="914400" cy="457200"/>
          </a:xfrm>
          <a:prstGeom prst="rect">
            <a:avLst/>
          </a:prstGeom>
          <a:noFill/>
        </p:spPr>
        <p:txBody>
          <a:bodyPr wrap="square" lIns="0" tIns="0" rIns="0" bIns="0" rtlCol="0" anchor="ctr">
            <a:noAutofit/>
          </a:bodyPr>
          <a:lstStyle/>
          <a:p>
            <a:pPr algn="r"/>
            <a:fld id="{105C71F9-3F51-4FB1-94CF-D6ABCA479CA2}" type="slidenum">
              <a:rPr lang="en-US" sz="1200" b="1" smtClean="0">
                <a:solidFill>
                  <a:schemeClr val="tx1"/>
                </a:solidFill>
              </a:rPr>
              <a:pPr algn="r"/>
              <a:t>‹#›</a:t>
            </a:fld>
            <a:endParaRPr lang="en-US" sz="1200" b="1">
              <a:solidFill>
                <a:schemeClr val="tx1"/>
              </a:solidFill>
            </a:endParaRPr>
          </a:p>
        </p:txBody>
      </p:sp>
      <p:sp>
        <p:nvSpPr>
          <p:cNvPr id="5" name="Footer Placeholder 4">
            <a:extLst>
              <a:ext uri="{FF2B5EF4-FFF2-40B4-BE49-F238E27FC236}">
                <a16:creationId xmlns:a16="http://schemas.microsoft.com/office/drawing/2014/main" id="{361307B7-BE31-0641-913D-8C3C899305BB}"/>
              </a:ext>
            </a:extLst>
          </p:cNvPr>
          <p:cNvSpPr>
            <a:spLocks noGrp="1"/>
          </p:cNvSpPr>
          <p:nvPr>
            <p:ph type="ftr" sz="quarter" idx="3"/>
          </p:nvPr>
        </p:nvSpPr>
        <p:spPr>
          <a:xfrm>
            <a:off x="3352800" y="6402858"/>
            <a:ext cx="5486400" cy="457200"/>
          </a:xfrm>
          <a:prstGeom prst="rect">
            <a:avLst/>
          </a:prstGeom>
        </p:spPr>
        <p:txBody>
          <a:bodyPr vert="horz" lIns="91440" tIns="45720" rIns="91440" bIns="45720" rtlCol="0" anchor="ctr"/>
          <a:lstStyle>
            <a:lvl1pPr algn="ctr">
              <a:defRPr sz="1200" b="1">
                <a:solidFill>
                  <a:srgbClr val="E85F31"/>
                </a:solidFill>
              </a:defRPr>
            </a:lvl1pPr>
          </a:lstStyle>
          <a:p>
            <a:r>
              <a:rPr lang="en-US"/>
              <a:t>Footer</a:t>
            </a:r>
          </a:p>
        </p:txBody>
      </p:sp>
      <p:cxnSp>
        <p:nvCxnSpPr>
          <p:cNvPr id="10" name="Straight Connector 9">
            <a:extLst>
              <a:ext uri="{FF2B5EF4-FFF2-40B4-BE49-F238E27FC236}">
                <a16:creationId xmlns:a16="http://schemas.microsoft.com/office/drawing/2014/main" id="{C5B54511-ECA7-6743-9A5A-734C7D196390}"/>
              </a:ext>
            </a:extLst>
          </p:cNvPr>
          <p:cNvCxnSpPr/>
          <p:nvPr userDrawn="1"/>
        </p:nvCxnSpPr>
        <p:spPr>
          <a:xfrm>
            <a:off x="459233" y="6400305"/>
            <a:ext cx="11265408"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CBA5561-7EE3-3144-8E5C-2203B1AFB3C8}"/>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l="-1315" r="-110"/>
          <a:stretch/>
        </p:blipFill>
        <p:spPr>
          <a:xfrm>
            <a:off x="733553" y="6554765"/>
            <a:ext cx="2286000" cy="148281"/>
          </a:xfrm>
          <a:prstGeom prst="rect">
            <a:avLst/>
          </a:prstGeom>
        </p:spPr>
      </p:pic>
      <p:grpSp>
        <p:nvGrpSpPr>
          <p:cNvPr id="16" name="Group 15">
            <a:extLst>
              <a:ext uri="{FF2B5EF4-FFF2-40B4-BE49-F238E27FC236}">
                <a16:creationId xmlns:a16="http://schemas.microsoft.com/office/drawing/2014/main" id="{F8D27D19-7B0D-6149-A65A-06E137502EB3}"/>
              </a:ext>
            </a:extLst>
          </p:cNvPr>
          <p:cNvGrpSpPr>
            <a:grpSpLocks noChangeAspect="1"/>
          </p:cNvGrpSpPr>
          <p:nvPr userDrawn="1"/>
        </p:nvGrpSpPr>
        <p:grpSpPr>
          <a:xfrm>
            <a:off x="459233" y="6497145"/>
            <a:ext cx="274320" cy="274320"/>
            <a:chOff x="608330" y="5713191"/>
            <a:chExt cx="731520" cy="731520"/>
          </a:xfrm>
        </p:grpSpPr>
        <p:sp>
          <p:nvSpPr>
            <p:cNvPr id="17" name="Oval 16">
              <a:extLst>
                <a:ext uri="{FF2B5EF4-FFF2-40B4-BE49-F238E27FC236}">
                  <a16:creationId xmlns:a16="http://schemas.microsoft.com/office/drawing/2014/main" id="{4D19AF86-3601-C448-9B61-7A80C5C63E34}"/>
                </a:ext>
              </a:extLst>
            </p:cNvPr>
            <p:cNvSpPr>
              <a:spLocks noChangeAspect="1"/>
            </p:cNvSpPr>
            <p:nvPr userDrawn="1"/>
          </p:nvSpPr>
          <p:spPr>
            <a:xfrm>
              <a:off x="608330" y="5713192"/>
              <a:ext cx="731519" cy="731519"/>
            </a:xfrm>
            <a:prstGeom prst="ellipse">
              <a:avLst/>
            </a:prstGeom>
            <a:solidFill>
              <a:srgbClr val="01507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Text&#10;&#10;Description automatically generated">
              <a:extLst>
                <a:ext uri="{FF2B5EF4-FFF2-40B4-BE49-F238E27FC236}">
                  <a16:creationId xmlns:a16="http://schemas.microsoft.com/office/drawing/2014/main" id="{014B7207-0A6D-2B4F-AF62-5045CAE56C20}"/>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8448" t="20742" r="76529" b="25921"/>
            <a:stretch/>
          </p:blipFill>
          <p:spPr>
            <a:xfrm>
              <a:off x="608330" y="5713191"/>
              <a:ext cx="731520" cy="731520"/>
            </a:xfrm>
            <a:prstGeom prst="rect">
              <a:avLst/>
            </a:prstGeom>
          </p:spPr>
        </p:pic>
      </p:grpSp>
    </p:spTree>
    <p:extLst>
      <p:ext uri="{BB962C8B-B14F-4D97-AF65-F5344CB8AC3E}">
        <p14:creationId xmlns:p14="http://schemas.microsoft.com/office/powerpoint/2010/main" val="371897205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Lst>
  <p:hf sldNum="0" hdr="0" ftr="0" dt="0"/>
  <p:txStyles>
    <p:titleStyle>
      <a:lvl1pPr algn="l" defTabSz="914400" rtl="0" eaLnBrk="1" latinLnBrk="0" hangingPunct="1">
        <a:spcBef>
          <a:spcPct val="0"/>
        </a:spcBef>
        <a:buNone/>
        <a:defRPr sz="2800" b="0" i="0" kern="1200">
          <a:solidFill>
            <a:schemeClr val="tx1"/>
          </a:solidFill>
          <a:latin typeface="+mj-lt"/>
          <a:ea typeface="+mj-ea"/>
          <a:cs typeface="Arial Black" panose="020B0604020202020204" pitchFamily="34" charset="0"/>
        </a:defRPr>
      </a:lvl1pPr>
    </p:titleStyle>
    <p:bodyStyle>
      <a:lvl1pPr marL="32004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defRPr sz="1800" b="1" kern="1200">
          <a:solidFill>
            <a:schemeClr val="tx1"/>
          </a:solidFill>
          <a:latin typeface="+mn-lt"/>
          <a:ea typeface="+mn-ea"/>
          <a:cs typeface="+mn-cs"/>
        </a:defRPr>
      </a:lvl1pPr>
      <a:lvl2pPr marL="640080"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defRPr sz="1600" kern="1200">
          <a:solidFill>
            <a:schemeClr val="tx1"/>
          </a:solidFill>
          <a:latin typeface="+mn-lt"/>
          <a:ea typeface="+mn-ea"/>
          <a:cs typeface="+mn-cs"/>
        </a:defRPr>
      </a:lvl2pPr>
      <a:lvl3pPr marL="100584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400" kern="1200">
          <a:solidFill>
            <a:schemeClr val="tx1"/>
          </a:solidFill>
          <a:latin typeface="+mn-lt"/>
          <a:ea typeface="+mn-ea"/>
          <a:cs typeface="+mn-cs"/>
        </a:defRPr>
      </a:lvl3pPr>
      <a:lvl4pPr marL="132588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4pPr>
      <a:lvl5pPr marL="1737360" indent="-274320" algn="l" defTabSz="914400" rtl="0" eaLnBrk="1"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96">
          <p15:clr>
            <a:srgbClr val="F26B43"/>
          </p15:clr>
        </p15:guide>
        <p15:guide id="2" pos="384">
          <p15:clr>
            <a:srgbClr val="F26B43"/>
          </p15:clr>
        </p15:guide>
        <p15:guide id="3" orient="horz" pos="7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accent1"/>
                </a:solidFill>
              </a:defRPr>
            </a:lvl1pPr>
          </a:lstStyle>
          <a:p>
            <a:fld id="{7E7F51FE-B327-9E4B-9114-2B3CAA1CBD72}" type="datetime4">
              <a:rPr lang="en-US" smtClean="0"/>
              <a:t>July 20, 2022</a:t>
            </a:fld>
            <a:endParaRPr lang="en-US"/>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accent1"/>
                </a:solidFill>
              </a:defRPr>
            </a:lvl1pPr>
          </a:lstStyle>
          <a:p>
            <a:fld id="{1C4126A1-9282-4A82-AC02-A59AF4A969C8}" type="slidenum">
              <a:rPr lang="en-US" smtClean="0"/>
              <a:pPr/>
              <a:t>‹#›</a:t>
            </a:fld>
            <a:endParaRPr lang="en-US"/>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a:solidFill>
                  <a:schemeClr val="accent1"/>
                </a:solidFill>
              </a:rPr>
              <a:t>California Public Utilities Commission</a:t>
            </a:r>
          </a:p>
        </p:txBody>
      </p:sp>
    </p:spTree>
    <p:extLst>
      <p:ext uri="{BB962C8B-B14F-4D97-AF65-F5344CB8AC3E}">
        <p14:creationId xmlns:p14="http://schemas.microsoft.com/office/powerpoint/2010/main" val="4054168604"/>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Lst>
  <p:hf sldNum="0" hdr="0" ftr="0" dt="0"/>
  <p:txStyles>
    <p:titleStyle>
      <a:lvl1pPr algn="l" defTabSz="914400" rtl="0" eaLnBrk="1" fontAlgn="b"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571500" indent="-231775" algn="l" defTabSz="914400" rtl="0" eaLnBrk="1" latinLnBrk="0" hangingPunct="1">
        <a:lnSpc>
          <a:spcPct val="90000"/>
        </a:lnSpc>
        <a:spcBef>
          <a:spcPts val="500"/>
        </a:spcBef>
        <a:buFont typeface="Arial" panose="020B0604020202020204" pitchFamily="34" charset="0"/>
        <a:buChar char="•"/>
        <a:tabLst/>
        <a:defRPr sz="2200" kern="1200">
          <a:solidFill>
            <a:schemeClr val="tx2"/>
          </a:solidFill>
          <a:latin typeface="+mn-lt"/>
          <a:ea typeface="+mn-ea"/>
          <a:cs typeface="+mn-cs"/>
        </a:defRPr>
      </a:lvl2pPr>
      <a:lvl3pPr marL="971550" indent="-173038" algn="l" defTabSz="914400" rtl="0" eaLnBrk="1" latinLnBrk="0" hangingPunct="1">
        <a:lnSpc>
          <a:spcPct val="90000"/>
        </a:lnSpc>
        <a:spcBef>
          <a:spcPts val="500"/>
        </a:spcBef>
        <a:buFont typeface="Arial" panose="020B0604020202020204" pitchFamily="34" charset="0"/>
        <a:buChar char="•"/>
        <a:tabLst/>
        <a:defRPr sz="2000" kern="1200">
          <a:solidFill>
            <a:schemeClr val="tx2"/>
          </a:solidFill>
          <a:latin typeface="+mn-lt"/>
          <a:ea typeface="+mn-ea"/>
          <a:cs typeface="+mn-cs"/>
        </a:defRPr>
      </a:lvl3pPr>
      <a:lvl4pPr marL="1430338" indent="-166688" algn="l" defTabSz="914400" rtl="0" eaLnBrk="1" latinLnBrk="0" hangingPunct="1">
        <a:lnSpc>
          <a:spcPct val="90000"/>
        </a:lnSpc>
        <a:spcBef>
          <a:spcPts val="500"/>
        </a:spcBef>
        <a:buFont typeface="Arial" panose="020B0604020202020204" pitchFamily="34" charset="0"/>
        <a:buChar char="•"/>
        <a:tabLst/>
        <a:defRPr sz="1800" kern="1200">
          <a:solidFill>
            <a:schemeClr val="tx2"/>
          </a:solidFill>
          <a:latin typeface="+mn-lt"/>
          <a:ea typeface="+mn-ea"/>
          <a:cs typeface="+mn-cs"/>
        </a:defRPr>
      </a:lvl4pPr>
      <a:lvl5pPr marL="1889125" indent="-173038"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98372-D69B-4C8A-9CBB-B1C765408554}"/>
              </a:ext>
            </a:extLst>
          </p:cNvPr>
          <p:cNvSpPr>
            <a:spLocks noGrp="1"/>
          </p:cNvSpPr>
          <p:nvPr>
            <p:ph type="title"/>
          </p:nvPr>
        </p:nvSpPr>
        <p:spPr>
          <a:xfrm>
            <a:off x="609600" y="365125"/>
            <a:ext cx="10972800" cy="1325563"/>
          </a:xfrm>
          <a:prstGeom prst="rect">
            <a:avLst/>
          </a:prstGeom>
        </p:spPr>
        <p:txBody>
          <a:bodyPr vert="horz" lIns="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BC606B32-88C8-46F8-A892-446061875561}"/>
              </a:ext>
            </a:extLst>
          </p:cNvPr>
          <p:cNvSpPr>
            <a:spLocks noGrp="1"/>
          </p:cNvSpPr>
          <p:nvPr>
            <p:ph type="body" idx="1"/>
          </p:nvPr>
        </p:nvSpPr>
        <p:spPr>
          <a:xfrm>
            <a:off x="609600" y="1825625"/>
            <a:ext cx="10972800" cy="4351338"/>
          </a:xfrm>
          <a:prstGeom prst="rect">
            <a:avLst/>
          </a:prstGeom>
          <a:noFill/>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0707B2-76CD-463E-AE3E-654AD69596FA}"/>
              </a:ext>
            </a:extLst>
          </p:cNvPr>
          <p:cNvSpPr>
            <a:spLocks noGrp="1"/>
          </p:cNvSpPr>
          <p:nvPr>
            <p:ph type="dt" sz="half" idx="2"/>
          </p:nvPr>
        </p:nvSpPr>
        <p:spPr>
          <a:xfrm>
            <a:off x="9772650" y="6400801"/>
            <a:ext cx="1333125" cy="197223"/>
          </a:xfrm>
          <a:prstGeom prst="rect">
            <a:avLst/>
          </a:prstGeom>
        </p:spPr>
        <p:txBody>
          <a:bodyPr vert="horz" lIns="0" tIns="0" rIns="0" bIns="0" rtlCol="0" anchor="t" anchorCtr="0"/>
          <a:lstStyle>
            <a:lvl1pPr algn="r">
              <a:defRPr sz="900">
                <a:solidFill>
                  <a:schemeClr val="bg1"/>
                </a:solidFill>
              </a:defRPr>
            </a:lvl1pPr>
          </a:lstStyle>
          <a:p>
            <a:fld id="{53CBE321-300F-AF4D-830B-A39EF5C20CB8}" type="datetime4">
              <a:rPr lang="en-US" smtClean="0"/>
              <a:t>July 20, 2022</a:t>
            </a:fld>
            <a:endParaRPr lang="en-US"/>
          </a:p>
        </p:txBody>
      </p:sp>
      <p:sp>
        <p:nvSpPr>
          <p:cNvPr id="5" name="Footer Placeholder 4">
            <a:extLst>
              <a:ext uri="{FF2B5EF4-FFF2-40B4-BE49-F238E27FC236}">
                <a16:creationId xmlns:a16="http://schemas.microsoft.com/office/drawing/2014/main" id="{87AEE54C-68AD-4486-8014-B28CE560FE13}"/>
              </a:ext>
            </a:extLst>
          </p:cNvPr>
          <p:cNvSpPr>
            <a:spLocks noGrp="1"/>
          </p:cNvSpPr>
          <p:nvPr>
            <p:ph type="ftr" sz="quarter" idx="3"/>
          </p:nvPr>
        </p:nvSpPr>
        <p:spPr>
          <a:xfrm>
            <a:off x="3633263" y="6400801"/>
            <a:ext cx="5842207" cy="209176"/>
          </a:xfrm>
          <a:prstGeom prst="rect">
            <a:avLst/>
          </a:prstGeom>
        </p:spPr>
        <p:txBody>
          <a:bodyPr vert="horz" lIns="0" tIns="0" rIns="0" bIns="0" rtlCol="0" anchor="t" anchorCtr="0"/>
          <a:lstStyle>
            <a:lvl1pPr algn="l">
              <a:defRPr sz="9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ADC1B2D1-9758-4DCF-A947-E6FA30020604}"/>
              </a:ext>
            </a:extLst>
          </p:cNvPr>
          <p:cNvSpPr>
            <a:spLocks noGrp="1"/>
          </p:cNvSpPr>
          <p:nvPr>
            <p:ph type="sldNum" sz="quarter" idx="4"/>
          </p:nvPr>
        </p:nvSpPr>
        <p:spPr>
          <a:xfrm>
            <a:off x="11199906" y="6400800"/>
            <a:ext cx="382493" cy="181909"/>
          </a:xfrm>
          <a:prstGeom prst="rect">
            <a:avLst/>
          </a:prstGeom>
        </p:spPr>
        <p:txBody>
          <a:bodyPr vert="horz" lIns="0" tIns="0" rIns="0" bIns="0" rtlCol="0" anchor="t" anchorCtr="0"/>
          <a:lstStyle>
            <a:lvl1pPr algn="r" fontAlgn="t">
              <a:defRPr sz="900" baseline="0">
                <a:solidFill>
                  <a:schemeClr val="bg1"/>
                </a:solidFill>
              </a:defRPr>
            </a:lvl1pPr>
          </a:lstStyle>
          <a:p>
            <a:fld id="{1C4126A1-9282-4A82-AC02-A59AF4A969C8}" type="slidenum">
              <a:rPr lang="en-US" smtClean="0"/>
              <a:pPr/>
              <a:t>‹#›</a:t>
            </a:fld>
            <a:endParaRPr lang="en-US"/>
          </a:p>
        </p:txBody>
      </p:sp>
      <p:sp>
        <p:nvSpPr>
          <p:cNvPr id="9" name="TextBox 8">
            <a:extLst>
              <a:ext uri="{FF2B5EF4-FFF2-40B4-BE49-F238E27FC236}">
                <a16:creationId xmlns:a16="http://schemas.microsoft.com/office/drawing/2014/main" id="{7E6774D7-0621-A844-AF51-9BC0AAC55D77}"/>
              </a:ext>
            </a:extLst>
          </p:cNvPr>
          <p:cNvSpPr txBox="1"/>
          <p:nvPr userDrawn="1"/>
        </p:nvSpPr>
        <p:spPr>
          <a:xfrm>
            <a:off x="604838" y="6400800"/>
            <a:ext cx="2932747" cy="138499"/>
          </a:xfrm>
          <a:prstGeom prst="rect">
            <a:avLst/>
          </a:prstGeom>
          <a:noFill/>
        </p:spPr>
        <p:txBody>
          <a:bodyPr wrap="square" lIns="0" tIns="0" rIns="0" bIns="0" rtlCol="0">
            <a:spAutoFit/>
          </a:bodyPr>
          <a:lstStyle/>
          <a:p>
            <a:r>
              <a:rPr lang="en-US" sz="900" spc="50" baseline="0">
                <a:solidFill>
                  <a:schemeClr val="bg1"/>
                </a:solidFill>
              </a:rPr>
              <a:t>California Public Utilities Commission</a:t>
            </a:r>
          </a:p>
        </p:txBody>
      </p:sp>
    </p:spTree>
    <p:extLst>
      <p:ext uri="{BB962C8B-B14F-4D97-AF65-F5344CB8AC3E}">
        <p14:creationId xmlns:p14="http://schemas.microsoft.com/office/powerpoint/2010/main" val="3501656542"/>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 id="2147484116" r:id="rId12"/>
  </p:sldLayoutIdLst>
  <p:hf sldNum="0" hdr="0" ftr="0" dt="0"/>
  <p:txStyles>
    <p:titleStyle>
      <a:lvl1pPr algn="l" defTabSz="914400" rtl="0" eaLnBrk="1" fontAlgn="b" latinLnBrk="0" hangingPunct="1">
        <a:lnSpc>
          <a:spcPct val="90000"/>
        </a:lnSpc>
        <a:spcBef>
          <a:spcPct val="0"/>
        </a:spcBef>
        <a:buNone/>
        <a:defRPr sz="36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571500" indent="-231775" algn="l" defTabSz="914400" rtl="0" eaLnBrk="1" latinLnBrk="0" hangingPunct="1">
        <a:lnSpc>
          <a:spcPct val="90000"/>
        </a:lnSpc>
        <a:spcBef>
          <a:spcPts val="500"/>
        </a:spcBef>
        <a:buFont typeface="Arial" panose="020B0604020202020204" pitchFamily="34" charset="0"/>
        <a:buChar char="•"/>
        <a:tabLst/>
        <a:defRPr sz="2200" kern="1200">
          <a:solidFill>
            <a:schemeClr val="bg1"/>
          </a:solidFill>
          <a:latin typeface="+mn-lt"/>
          <a:ea typeface="+mn-ea"/>
          <a:cs typeface="+mn-cs"/>
        </a:defRPr>
      </a:lvl2pPr>
      <a:lvl3pPr marL="971550" indent="-173038" algn="l" defTabSz="914400" rtl="0" eaLnBrk="1" latinLnBrk="0" hangingPunct="1">
        <a:lnSpc>
          <a:spcPct val="90000"/>
        </a:lnSpc>
        <a:spcBef>
          <a:spcPts val="500"/>
        </a:spcBef>
        <a:buFont typeface="Arial" panose="020B0604020202020204" pitchFamily="34" charset="0"/>
        <a:buChar char="•"/>
        <a:tabLst/>
        <a:defRPr sz="2000" kern="1200">
          <a:solidFill>
            <a:schemeClr val="bg1"/>
          </a:solidFill>
          <a:latin typeface="+mn-lt"/>
          <a:ea typeface="+mn-ea"/>
          <a:cs typeface="+mn-cs"/>
        </a:defRPr>
      </a:lvl3pPr>
      <a:lvl4pPr marL="1430338" indent="-166688" algn="l" defTabSz="914400" rtl="0" eaLnBrk="1" latinLnBrk="0" hangingPunct="1">
        <a:lnSpc>
          <a:spcPct val="90000"/>
        </a:lnSpc>
        <a:spcBef>
          <a:spcPts val="500"/>
        </a:spcBef>
        <a:buFont typeface="Arial" panose="020B0604020202020204" pitchFamily="34" charset="0"/>
        <a:buChar char="•"/>
        <a:tabLst/>
        <a:defRPr sz="1800" kern="1200">
          <a:solidFill>
            <a:schemeClr val="bg1"/>
          </a:solidFill>
          <a:latin typeface="+mn-lt"/>
          <a:ea typeface="+mn-ea"/>
          <a:cs typeface="+mn-cs"/>
        </a:defRPr>
      </a:lvl4pPr>
      <a:lvl5pPr marL="1889125" indent="-173038" algn="l" defTabSz="914400" rtl="0" eaLnBrk="1" latinLnBrk="0" hangingPunct="1">
        <a:lnSpc>
          <a:spcPct val="90000"/>
        </a:lnSpc>
        <a:spcBef>
          <a:spcPts val="500"/>
        </a:spcBef>
        <a:buFont typeface="Arial" panose="020B0604020202020204" pitchFamily="34" charset="0"/>
        <a:buChar char="•"/>
        <a:tabLst/>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384">
          <p15:clr>
            <a:srgbClr val="F26B43"/>
          </p15:clr>
        </p15:guide>
        <p15:guide id="4" pos="7296">
          <p15:clr>
            <a:srgbClr val="F26B43"/>
          </p15:clr>
        </p15:guide>
        <p15:guide id="5" orient="horz" pos="40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27181" y="0"/>
            <a:ext cx="10301523" cy="896112"/>
          </a:xfrm>
          <a:prstGeom prst="rect">
            <a:avLst/>
          </a:prstGeom>
        </p:spPr>
        <p:txBody>
          <a:bodyPr vert="horz" lIns="91440" tIns="45720" rIns="91440" bIns="45720" rtlCol="0" anchor="ctr">
            <a:normAutofit/>
          </a:bodyPr>
          <a:lstStyle/>
          <a:p>
            <a:r>
              <a:rPr lang="en-US"/>
              <a:t>Click to edit Master title</a:t>
            </a:r>
          </a:p>
        </p:txBody>
      </p:sp>
      <p:pic>
        <p:nvPicPr>
          <p:cNvPr id="6" name="Picture 5" descr="logo1a.png">
            <a:extLst>
              <a:ext uri="{FF2B5EF4-FFF2-40B4-BE49-F238E27FC236}">
                <a16:creationId xmlns:a16="http://schemas.microsoft.com/office/drawing/2014/main" id="{87E07A49-75A9-4983-B058-98C3BA1215F9}"/>
              </a:ext>
            </a:extLst>
          </p:cNvPr>
          <p:cNvPicPr>
            <a:picLocks/>
          </p:cNvPicPr>
          <p:nvPr userDrawn="1"/>
        </p:nvPicPr>
        <p:blipFill>
          <a:blip r:embed="rId29" cstate="print"/>
          <a:stretch>
            <a:fillRect/>
          </a:stretch>
        </p:blipFill>
        <p:spPr>
          <a:xfrm>
            <a:off x="304800" y="146304"/>
            <a:ext cx="612648" cy="612648"/>
          </a:xfrm>
          <a:prstGeom prst="rect">
            <a:avLst/>
          </a:prstGeom>
        </p:spPr>
      </p:pic>
      <p:sp>
        <p:nvSpPr>
          <p:cNvPr id="3" name="Text Placeholder 2"/>
          <p:cNvSpPr>
            <a:spLocks noGrp="1"/>
          </p:cNvSpPr>
          <p:nvPr>
            <p:ph type="body" idx="1"/>
          </p:nvPr>
        </p:nvSpPr>
        <p:spPr>
          <a:xfrm>
            <a:off x="463296" y="1280160"/>
            <a:ext cx="11265408" cy="4937760"/>
          </a:xfrm>
          <a:prstGeom prst="rect">
            <a:avLst/>
          </a:prstGeom>
        </p:spPr>
        <p:txBody>
          <a:bodyPr vert="horz" lIns="91440" tIns="45720" rIns="91440" bIns="45720" rtlCol="0">
            <a:noAutofit/>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a:p>
            <a:pPr lvl="4"/>
            <a:endParaRPr lang="en-US"/>
          </a:p>
          <a:p>
            <a:pPr lvl="0"/>
            <a:endParaRPr lang="en-US"/>
          </a:p>
          <a:p>
            <a:pPr lvl="0"/>
            <a:endParaRPr lang="en-US"/>
          </a:p>
          <a:p>
            <a:pPr lvl="0"/>
            <a:endParaRPr lang="en-US"/>
          </a:p>
        </p:txBody>
      </p:sp>
      <p:pic>
        <p:nvPicPr>
          <p:cNvPr id="10" name="Picture 9">
            <a:extLst>
              <a:ext uri="{FF2B5EF4-FFF2-40B4-BE49-F238E27FC236}">
                <a16:creationId xmlns:a16="http://schemas.microsoft.com/office/drawing/2014/main" id="{C8B11304-9E1D-4C44-B5B7-B25FD623CE1D}"/>
              </a:ext>
            </a:extLst>
          </p:cNvPr>
          <p:cNvPicPr>
            <a:picLocks/>
          </p:cNvPicPr>
          <p:nvPr userDrawn="1"/>
        </p:nvPicPr>
        <p:blipFill rotWithShape="1">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rcRect l="26339" t="38628" r="5471" b="42418"/>
          <a:stretch/>
        </p:blipFill>
        <p:spPr>
          <a:xfrm>
            <a:off x="304800" y="6614160"/>
            <a:ext cx="2395728" cy="182880"/>
          </a:xfrm>
          <a:prstGeom prst="rect">
            <a:avLst/>
          </a:prstGeom>
        </p:spPr>
      </p:pic>
      <p:sp>
        <p:nvSpPr>
          <p:cNvPr id="4" name="TextBox 3">
            <a:extLst>
              <a:ext uri="{FF2B5EF4-FFF2-40B4-BE49-F238E27FC236}">
                <a16:creationId xmlns:a16="http://schemas.microsoft.com/office/drawing/2014/main" id="{F4F21F6A-95AD-42BE-BDE2-5932D2E2A64F}"/>
              </a:ext>
            </a:extLst>
          </p:cNvPr>
          <p:cNvSpPr txBox="1"/>
          <p:nvPr userDrawn="1"/>
        </p:nvSpPr>
        <p:spPr>
          <a:xfrm>
            <a:off x="11277600" y="6581002"/>
            <a:ext cx="914400" cy="276999"/>
          </a:xfrm>
          <a:prstGeom prst="rect">
            <a:avLst/>
          </a:prstGeom>
          <a:noFill/>
        </p:spPr>
        <p:txBody>
          <a:bodyPr wrap="square" rtlCol="0">
            <a:spAutoFit/>
          </a:bodyPr>
          <a:lstStyle/>
          <a:p>
            <a:pPr algn="ctr"/>
            <a:fld id="{105C71F9-3F51-4FB1-94CF-D6ABCA479CA2}" type="slidenum">
              <a:rPr lang="en-US" sz="1200" b="1" smtClean="0"/>
              <a:pPr algn="ctr"/>
              <a:t>‹#›</a:t>
            </a:fld>
            <a:endParaRPr lang="en-US" sz="1200" b="1"/>
          </a:p>
        </p:txBody>
      </p:sp>
    </p:spTree>
    <p:extLst>
      <p:ext uri="{BB962C8B-B14F-4D97-AF65-F5344CB8AC3E}">
        <p14:creationId xmlns:p14="http://schemas.microsoft.com/office/powerpoint/2010/main" val="1975455825"/>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 id="2147484131" r:id="rId14"/>
    <p:sldLayoutId id="2147484132" r:id="rId15"/>
    <p:sldLayoutId id="2147484133" r:id="rId16"/>
    <p:sldLayoutId id="2147484134" r:id="rId17"/>
    <p:sldLayoutId id="2147484135" r:id="rId18"/>
    <p:sldLayoutId id="2147484136" r:id="rId19"/>
    <p:sldLayoutId id="2147484137" r:id="rId20"/>
    <p:sldLayoutId id="2147484138" r:id="rId21"/>
    <p:sldLayoutId id="2147484139" r:id="rId22"/>
    <p:sldLayoutId id="2147484140" r:id="rId23"/>
    <p:sldLayoutId id="2147484141" r:id="rId24"/>
    <p:sldLayoutId id="2147484142" r:id="rId25"/>
    <p:sldLayoutId id="2147484143" r:id="rId26"/>
  </p:sldLayoutIdLst>
  <p:hf hdr="0" ftr="0" dt="0"/>
  <p:txStyles>
    <p:titleStyle>
      <a:lvl1pPr algn="l" defTabSz="914400" rtl="0" eaLnBrk="1" latinLnBrk="0" hangingPunct="1">
        <a:spcBef>
          <a:spcPct val="0"/>
        </a:spcBef>
        <a:buNone/>
        <a:defRPr sz="2800" b="0" i="0" kern="1200">
          <a:solidFill>
            <a:schemeClr val="bg1"/>
          </a:solidFill>
          <a:latin typeface="Arial Black" panose="020B0604020202020204" pitchFamily="34" charset="0"/>
          <a:ea typeface="+mj-ea"/>
          <a:cs typeface="Arial Black" panose="020B0604020202020204" pitchFamily="34" charset="0"/>
        </a:defRPr>
      </a:lvl1pPr>
    </p:titleStyle>
    <p:bodyStyle>
      <a:lvl1pPr marL="32004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defRPr sz="1800" b="1" kern="1200">
          <a:solidFill>
            <a:schemeClr val="accent1"/>
          </a:solidFill>
          <a:latin typeface="+mn-lt"/>
          <a:ea typeface="+mn-ea"/>
          <a:cs typeface="+mn-cs"/>
        </a:defRPr>
      </a:lvl1pPr>
      <a:lvl2pPr marL="640080"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defRPr sz="1600" kern="1200">
          <a:solidFill>
            <a:schemeClr val="accent1"/>
          </a:solidFill>
          <a:latin typeface="+mn-lt"/>
          <a:ea typeface="+mn-ea"/>
          <a:cs typeface="+mn-cs"/>
        </a:defRPr>
      </a:lvl2pPr>
      <a:lvl3pPr marL="100584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400" kern="1200">
          <a:solidFill>
            <a:schemeClr val="accent1"/>
          </a:solidFill>
          <a:latin typeface="+mn-lt"/>
          <a:ea typeface="+mn-ea"/>
          <a:cs typeface="+mn-cs"/>
        </a:defRPr>
      </a:lvl3pPr>
      <a:lvl4pPr marL="132588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accent1"/>
          </a:solidFill>
          <a:latin typeface="+mn-lt"/>
          <a:ea typeface="+mn-ea"/>
          <a:cs typeface="+mn-cs"/>
        </a:defRPr>
      </a:lvl4pPr>
      <a:lvl5pPr marL="1737360" indent="-274320" algn="l" defTabSz="914400" rtl="0" eaLnBrk="1"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96">
          <p15:clr>
            <a:srgbClr val="F26B43"/>
          </p15:clr>
        </p15:guide>
        <p15:guide id="2" pos="384">
          <p15:clr>
            <a:srgbClr val="F26B43"/>
          </p15:clr>
        </p15:guide>
        <p15:guide id="3" orient="horz" pos="72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E0A99A54-F39B-4826-AE31-7AD4CE449BDF}" type="datetime1">
              <a:rPr lang="en-US" smtClean="0"/>
              <a:pPr/>
              <a:t>7/20/2022</a:t>
            </a:fld>
            <a:endParaRPr lang="en-US"/>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r>
              <a:rPr lang="en-US"/>
              <a:t>Crossborder Energy</a:t>
            </a:r>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43DB9CE7-CDD1-4070-94CE-22F8735EAA08}" type="slidenum">
              <a:rPr lang="en-US" smtClean="0"/>
              <a:pPr/>
              <a:t>‹#›</a:t>
            </a:fld>
            <a:endParaRPr lang="en-US"/>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2462059646"/>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hf hd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8.xml"/><Relationship Id="rId5" Type="http://schemas.openxmlformats.org/officeDocument/2006/relationships/image" Target="../media/image31.png"/><Relationship Id="rId4" Type="http://schemas.openxmlformats.org/officeDocument/2006/relationships/image" Target="../media/image30.png"/></Relationships>
</file>

<file path=ppt/slides/_rels/slide2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sv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3.svg"/></Relationships>
</file>

<file path=ppt/slides/_rels/slide23.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70.sv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 Id="rId4" Type="http://schemas.openxmlformats.org/officeDocument/2006/relationships/hyperlink" Target="https://www.energy.ca.gov/publications/2021/california-building-decarbonization-assessment"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95.xml"/></Relationships>
</file>

<file path=ppt/slides/_rels/slide6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95.xml"/></Relationships>
</file>

<file path=ppt/slides/_rels/slide6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3D9E9-B0A2-904D-9E33-1C1DE5F4DC4E}"/>
              </a:ext>
            </a:extLst>
          </p:cNvPr>
          <p:cNvSpPr>
            <a:spLocks noGrp="1"/>
          </p:cNvSpPr>
          <p:nvPr>
            <p:ph type="ctrTitle"/>
          </p:nvPr>
        </p:nvSpPr>
        <p:spPr/>
        <p:txBody>
          <a:bodyPr/>
          <a:lstStyle/>
          <a:p>
            <a:r>
              <a:rPr lang="en-US"/>
              <a:t>2022 CPUC Draft Avoided Cost Calculator Workshop</a:t>
            </a:r>
          </a:p>
        </p:txBody>
      </p:sp>
      <p:sp>
        <p:nvSpPr>
          <p:cNvPr id="3" name="Subtitle 2">
            <a:extLst>
              <a:ext uri="{FF2B5EF4-FFF2-40B4-BE49-F238E27FC236}">
                <a16:creationId xmlns:a16="http://schemas.microsoft.com/office/drawing/2014/main" id="{769610A6-BF99-D444-8765-3D077C18B11A}"/>
              </a:ext>
            </a:extLst>
          </p:cNvPr>
          <p:cNvSpPr>
            <a:spLocks noGrp="1"/>
          </p:cNvSpPr>
          <p:nvPr>
            <p:ph type="subTitle" idx="1"/>
          </p:nvPr>
        </p:nvSpPr>
        <p:spPr/>
        <p:txBody>
          <a:bodyPr/>
          <a:lstStyle/>
          <a:p>
            <a:r>
              <a:rPr lang="en-US"/>
              <a:t>June 30, 2022</a:t>
            </a:r>
          </a:p>
        </p:txBody>
      </p:sp>
    </p:spTree>
    <p:extLst>
      <p:ext uri="{BB962C8B-B14F-4D97-AF65-F5344CB8AC3E}">
        <p14:creationId xmlns:p14="http://schemas.microsoft.com/office/powerpoint/2010/main" val="4270809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193A63-F9B6-80D6-B868-35555C513B36}"/>
              </a:ext>
            </a:extLst>
          </p:cNvPr>
          <p:cNvPicPr>
            <a:picLocks noChangeAspect="1"/>
          </p:cNvPicPr>
          <p:nvPr/>
        </p:nvPicPr>
        <p:blipFill>
          <a:blip r:embed="rId2"/>
          <a:stretch>
            <a:fillRect/>
          </a:stretch>
        </p:blipFill>
        <p:spPr>
          <a:xfrm>
            <a:off x="5719691" y="3277246"/>
            <a:ext cx="5889246" cy="3218967"/>
          </a:xfrm>
          <a:prstGeom prst="rect">
            <a:avLst/>
          </a:prstGeom>
        </p:spPr>
      </p:pic>
      <p:pic>
        <p:nvPicPr>
          <p:cNvPr id="5" name="Picture 4">
            <a:extLst>
              <a:ext uri="{FF2B5EF4-FFF2-40B4-BE49-F238E27FC236}">
                <a16:creationId xmlns:a16="http://schemas.microsoft.com/office/drawing/2014/main" id="{6901B444-5196-F60B-4D56-E3BE90177957}"/>
              </a:ext>
            </a:extLst>
          </p:cNvPr>
          <p:cNvPicPr>
            <a:picLocks noChangeAspect="1"/>
          </p:cNvPicPr>
          <p:nvPr/>
        </p:nvPicPr>
        <p:blipFill>
          <a:blip r:embed="rId3"/>
          <a:stretch>
            <a:fillRect/>
          </a:stretch>
        </p:blipFill>
        <p:spPr>
          <a:xfrm>
            <a:off x="-60914" y="3277246"/>
            <a:ext cx="5736833" cy="3218967"/>
          </a:xfrm>
          <a:prstGeom prst="rect">
            <a:avLst/>
          </a:prstGeom>
        </p:spPr>
      </p:pic>
      <p:sp>
        <p:nvSpPr>
          <p:cNvPr id="2" name="Text Placeholder 1">
            <a:extLst>
              <a:ext uri="{FF2B5EF4-FFF2-40B4-BE49-F238E27FC236}">
                <a16:creationId xmlns:a16="http://schemas.microsoft.com/office/drawing/2014/main" id="{46046E1D-5CCC-D271-87C0-E9DB8436FFEA}"/>
              </a:ext>
            </a:extLst>
          </p:cNvPr>
          <p:cNvSpPr>
            <a:spLocks noGrp="1"/>
          </p:cNvSpPr>
          <p:nvPr>
            <p:ph type="body" sz="quarter" idx="10"/>
          </p:nvPr>
        </p:nvSpPr>
        <p:spPr>
          <a:xfrm>
            <a:off x="326804" y="896112"/>
            <a:ext cx="11538391" cy="4937760"/>
          </a:xfrm>
        </p:spPr>
        <p:txBody>
          <a:bodyPr/>
          <a:lstStyle/>
          <a:p>
            <a:r>
              <a:rPr lang="en-US" sz="1600"/>
              <a:t>2022 ACC removes all incremental load reducing (e.g., solar, storage, EE) and load increasing (e.g., building and transportation electrification) DER in the “No New DER” scenario</a:t>
            </a:r>
          </a:p>
          <a:p>
            <a:r>
              <a:rPr lang="en-US" sz="1600"/>
              <a:t>It generally results in </a:t>
            </a:r>
            <a:r>
              <a:rPr lang="en-US" sz="1600" i="1"/>
              <a:t>lower</a:t>
            </a:r>
            <a:r>
              <a:rPr lang="en-US" sz="1600"/>
              <a:t> annual and peak load compared to the Preferred System Plan (PSP)</a:t>
            </a:r>
          </a:p>
          <a:p>
            <a:r>
              <a:rPr lang="en-US" sz="1600"/>
              <a:t>It also results in low GHG value because of two major reasons:</a:t>
            </a:r>
          </a:p>
          <a:p>
            <a:pPr lvl="1"/>
            <a:r>
              <a:rPr lang="en-US" sz="1400"/>
              <a:t>With the same emission cap, lower annual load makes it easier for system to meet the emission target</a:t>
            </a:r>
          </a:p>
          <a:p>
            <a:pPr lvl="1"/>
            <a:r>
              <a:rPr lang="en-US" sz="1400"/>
              <a:t>“No New DER” scenario results in higher peak load in 2030. The system builds batteries for capacity needs, and they help meet the GHG target by reducing the curtailments of renewables, putting downward pressure on GHG value</a:t>
            </a:r>
          </a:p>
        </p:txBody>
      </p:sp>
      <p:sp>
        <p:nvSpPr>
          <p:cNvPr id="3" name="Title 2">
            <a:extLst>
              <a:ext uri="{FF2B5EF4-FFF2-40B4-BE49-F238E27FC236}">
                <a16:creationId xmlns:a16="http://schemas.microsoft.com/office/drawing/2014/main" id="{537C094E-1B02-C1B3-C2F7-B9BC9C5ADFBE}"/>
              </a:ext>
            </a:extLst>
          </p:cNvPr>
          <p:cNvSpPr>
            <a:spLocks noGrp="1"/>
          </p:cNvSpPr>
          <p:nvPr>
            <p:ph type="title"/>
          </p:nvPr>
        </p:nvSpPr>
        <p:spPr/>
        <p:txBody>
          <a:bodyPr>
            <a:normAutofit fontScale="90000"/>
          </a:bodyPr>
          <a:lstStyle/>
          <a:p>
            <a:r>
              <a:rPr lang="en-US"/>
              <a:t>Removing All DER Results in Lower Annual and Peak Load</a:t>
            </a:r>
          </a:p>
        </p:txBody>
      </p:sp>
      <p:cxnSp>
        <p:nvCxnSpPr>
          <p:cNvPr id="6" name="Straight Arrow Connector 5">
            <a:extLst>
              <a:ext uri="{FF2B5EF4-FFF2-40B4-BE49-F238E27FC236}">
                <a16:creationId xmlns:a16="http://schemas.microsoft.com/office/drawing/2014/main" id="{1C6E84F8-8320-A0FB-69F8-241F79A5281D}"/>
              </a:ext>
            </a:extLst>
          </p:cNvPr>
          <p:cNvCxnSpPr>
            <a:cxnSpLocks/>
          </p:cNvCxnSpPr>
          <p:nvPr/>
        </p:nvCxnSpPr>
        <p:spPr>
          <a:xfrm flipV="1">
            <a:off x="4932441" y="3924235"/>
            <a:ext cx="0" cy="235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5731CA6-C329-CEBF-6B85-C932C39E7829}"/>
              </a:ext>
            </a:extLst>
          </p:cNvPr>
          <p:cNvCxnSpPr>
            <a:cxnSpLocks/>
          </p:cNvCxnSpPr>
          <p:nvPr/>
        </p:nvCxnSpPr>
        <p:spPr>
          <a:xfrm>
            <a:off x="5143499" y="3878590"/>
            <a:ext cx="0" cy="724277"/>
          </a:xfrm>
          <a:prstGeom prst="straightConnector1">
            <a:avLst/>
          </a:prstGeom>
          <a:ln>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C0164E2-0742-0D02-1CD0-1215AA874EDA}"/>
              </a:ext>
            </a:extLst>
          </p:cNvPr>
          <p:cNvCxnSpPr>
            <a:cxnSpLocks/>
          </p:cNvCxnSpPr>
          <p:nvPr/>
        </p:nvCxnSpPr>
        <p:spPr>
          <a:xfrm flipV="1">
            <a:off x="10858406" y="3760895"/>
            <a:ext cx="0" cy="326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6074924-CCE2-7031-BA6A-E023DC8ECBE5}"/>
              </a:ext>
            </a:extLst>
          </p:cNvPr>
          <p:cNvCxnSpPr>
            <a:cxnSpLocks/>
          </p:cNvCxnSpPr>
          <p:nvPr/>
        </p:nvCxnSpPr>
        <p:spPr>
          <a:xfrm>
            <a:off x="11050646" y="3760895"/>
            <a:ext cx="0" cy="497939"/>
          </a:xfrm>
          <a:prstGeom prst="straightConnector1">
            <a:avLst/>
          </a:prstGeom>
          <a:ln>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E4E58A0B-9F25-64B1-A52B-CF96FE08E371}"/>
              </a:ext>
            </a:extLst>
          </p:cNvPr>
          <p:cNvSpPr/>
          <p:nvPr/>
        </p:nvSpPr>
        <p:spPr>
          <a:xfrm>
            <a:off x="8420876" y="4481236"/>
            <a:ext cx="688064" cy="36213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8140556-443F-1FD2-2690-C0B26B0AE896}"/>
              </a:ext>
            </a:extLst>
          </p:cNvPr>
          <p:cNvSpPr/>
          <p:nvPr/>
        </p:nvSpPr>
        <p:spPr>
          <a:xfrm>
            <a:off x="2606825" y="4524591"/>
            <a:ext cx="688064" cy="36213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70B4421-C7DC-2208-7E42-93649D95BB31}"/>
              </a:ext>
            </a:extLst>
          </p:cNvPr>
          <p:cNvSpPr txBox="1"/>
          <p:nvPr/>
        </p:nvSpPr>
        <p:spPr>
          <a:xfrm>
            <a:off x="2807503" y="6581001"/>
            <a:ext cx="8050903" cy="261610"/>
          </a:xfrm>
          <a:prstGeom prst="rect">
            <a:avLst/>
          </a:prstGeom>
          <a:noFill/>
        </p:spPr>
        <p:txBody>
          <a:bodyPr wrap="square" rtlCol="0">
            <a:spAutoFit/>
          </a:bodyPr>
          <a:lstStyle/>
          <a:p>
            <a:pPr algn="l"/>
            <a:r>
              <a:rPr lang="en-US" sz="1100">
                <a:solidFill>
                  <a:schemeClr val="tx2"/>
                </a:solidFill>
              </a:rPr>
              <a:t>*Annual load does not reflect the impact of removing BTM PV and storage (modeled as supply side resource in RESOLVE)</a:t>
            </a:r>
          </a:p>
        </p:txBody>
      </p:sp>
      <p:sp>
        <p:nvSpPr>
          <p:cNvPr id="4" name="TextBox 3">
            <a:extLst>
              <a:ext uri="{FF2B5EF4-FFF2-40B4-BE49-F238E27FC236}">
                <a16:creationId xmlns:a16="http://schemas.microsoft.com/office/drawing/2014/main" id="{03D0FAFE-FDAE-DB42-E07D-736F919D4364}"/>
              </a:ext>
            </a:extLst>
          </p:cNvPr>
          <p:cNvSpPr txBox="1"/>
          <p:nvPr/>
        </p:nvSpPr>
        <p:spPr>
          <a:xfrm>
            <a:off x="7115086" y="3539513"/>
            <a:ext cx="2100855" cy="769441"/>
          </a:xfrm>
          <a:prstGeom prst="rect">
            <a:avLst/>
          </a:prstGeom>
          <a:noFill/>
        </p:spPr>
        <p:txBody>
          <a:bodyPr wrap="square" rtlCol="0">
            <a:spAutoFit/>
          </a:bodyPr>
          <a:lstStyle/>
          <a:p>
            <a:pPr algn="l"/>
            <a:r>
              <a:rPr lang="en-US" sz="1100">
                <a:solidFill>
                  <a:schemeClr val="accent1"/>
                </a:solidFill>
              </a:rPr>
              <a:t>The impact of removing energy efficiency outweighs the impact of removing electrification on peak load</a:t>
            </a:r>
          </a:p>
        </p:txBody>
      </p:sp>
      <p:sp>
        <p:nvSpPr>
          <p:cNvPr id="17" name="Rectangle 16">
            <a:extLst>
              <a:ext uri="{FF2B5EF4-FFF2-40B4-BE49-F238E27FC236}">
                <a16:creationId xmlns:a16="http://schemas.microsoft.com/office/drawing/2014/main" id="{826B5244-73D8-9D85-E12B-AB7DA2D3EBF1}"/>
              </a:ext>
            </a:extLst>
          </p:cNvPr>
          <p:cNvSpPr/>
          <p:nvPr/>
        </p:nvSpPr>
        <p:spPr>
          <a:xfrm>
            <a:off x="1039463" y="3069060"/>
            <a:ext cx="4513611" cy="32061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Annual Load (GWh)</a:t>
            </a:r>
          </a:p>
        </p:txBody>
      </p:sp>
      <p:sp>
        <p:nvSpPr>
          <p:cNvPr id="18" name="Rectangle 17">
            <a:extLst>
              <a:ext uri="{FF2B5EF4-FFF2-40B4-BE49-F238E27FC236}">
                <a16:creationId xmlns:a16="http://schemas.microsoft.com/office/drawing/2014/main" id="{331F84B7-99DA-AB2D-B210-1A6B6C890505}"/>
              </a:ext>
            </a:extLst>
          </p:cNvPr>
          <p:cNvSpPr/>
          <p:nvPr/>
        </p:nvSpPr>
        <p:spPr>
          <a:xfrm>
            <a:off x="6730731" y="3065992"/>
            <a:ext cx="4756419" cy="32061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Peak Load (GW)</a:t>
            </a:r>
          </a:p>
        </p:txBody>
      </p:sp>
    </p:spTree>
    <p:extLst>
      <p:ext uri="{BB962C8B-B14F-4D97-AF65-F5344CB8AC3E}">
        <p14:creationId xmlns:p14="http://schemas.microsoft.com/office/powerpoint/2010/main" val="2922799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E8DA5C-48FC-45F7-737A-033D2B62BB9D}"/>
              </a:ext>
            </a:extLst>
          </p:cNvPr>
          <p:cNvSpPr>
            <a:spLocks noGrp="1"/>
          </p:cNvSpPr>
          <p:nvPr>
            <p:ph type="body" sz="quarter" idx="10"/>
          </p:nvPr>
        </p:nvSpPr>
        <p:spPr>
          <a:xfrm>
            <a:off x="367639" y="1264920"/>
            <a:ext cx="5959152" cy="4937760"/>
          </a:xfrm>
        </p:spPr>
        <p:txBody>
          <a:bodyPr/>
          <a:lstStyle/>
          <a:p>
            <a:r>
              <a:rPr lang="en-US"/>
              <a:t>RESOLVE total GHG value stays at the cap-and-trade value and shows zero GHG adder in 2030</a:t>
            </a:r>
          </a:p>
          <a:p>
            <a:r>
              <a:rPr lang="en-US"/>
              <a:t>2022 ACC GHG value is extrapolated from the GHG value in 2035 from RESOLVE using utility WACC </a:t>
            </a:r>
          </a:p>
          <a:p>
            <a:r>
              <a:rPr lang="en-US"/>
              <a:t>GHG value drops by a half compared to 2021 ACC</a:t>
            </a:r>
          </a:p>
          <a:p>
            <a:endParaRPr lang="en-US"/>
          </a:p>
        </p:txBody>
      </p:sp>
      <p:sp>
        <p:nvSpPr>
          <p:cNvPr id="3" name="Title 2">
            <a:extLst>
              <a:ext uri="{FF2B5EF4-FFF2-40B4-BE49-F238E27FC236}">
                <a16:creationId xmlns:a16="http://schemas.microsoft.com/office/drawing/2014/main" id="{E945DB7B-2099-1D7B-56DD-87E4E611692D}"/>
              </a:ext>
            </a:extLst>
          </p:cNvPr>
          <p:cNvSpPr>
            <a:spLocks noGrp="1"/>
          </p:cNvSpPr>
          <p:nvPr>
            <p:ph type="title"/>
          </p:nvPr>
        </p:nvSpPr>
        <p:spPr/>
        <p:txBody>
          <a:bodyPr/>
          <a:lstStyle/>
          <a:p>
            <a:r>
              <a:rPr lang="en-US"/>
              <a:t>2022 ACC GHG Value Drops Compared to 2021 ACC</a:t>
            </a:r>
          </a:p>
        </p:txBody>
      </p:sp>
      <p:pic>
        <p:nvPicPr>
          <p:cNvPr id="7" name="Picture 6">
            <a:extLst>
              <a:ext uri="{FF2B5EF4-FFF2-40B4-BE49-F238E27FC236}">
                <a16:creationId xmlns:a16="http://schemas.microsoft.com/office/drawing/2014/main" id="{A49ABAAE-C202-B4EF-0779-226FA66C1925}"/>
              </a:ext>
            </a:extLst>
          </p:cNvPr>
          <p:cNvPicPr>
            <a:picLocks noChangeAspect="1"/>
          </p:cNvPicPr>
          <p:nvPr/>
        </p:nvPicPr>
        <p:blipFill>
          <a:blip r:embed="rId2"/>
          <a:stretch>
            <a:fillRect/>
          </a:stretch>
        </p:blipFill>
        <p:spPr>
          <a:xfrm>
            <a:off x="6260903" y="1024741"/>
            <a:ext cx="5644226" cy="2344699"/>
          </a:xfrm>
          <a:prstGeom prst="rect">
            <a:avLst/>
          </a:prstGeom>
        </p:spPr>
      </p:pic>
      <p:pic>
        <p:nvPicPr>
          <p:cNvPr id="8" name="Picture 7">
            <a:extLst>
              <a:ext uri="{FF2B5EF4-FFF2-40B4-BE49-F238E27FC236}">
                <a16:creationId xmlns:a16="http://schemas.microsoft.com/office/drawing/2014/main" id="{C8DD2781-BEF9-683A-B303-00A5F5E080EC}"/>
              </a:ext>
            </a:extLst>
          </p:cNvPr>
          <p:cNvPicPr>
            <a:picLocks noChangeAspect="1"/>
          </p:cNvPicPr>
          <p:nvPr/>
        </p:nvPicPr>
        <p:blipFill>
          <a:blip r:embed="rId3"/>
          <a:stretch>
            <a:fillRect/>
          </a:stretch>
        </p:blipFill>
        <p:spPr>
          <a:xfrm>
            <a:off x="6515050" y="4007832"/>
            <a:ext cx="4858226" cy="2507471"/>
          </a:xfrm>
          <a:prstGeom prst="rect">
            <a:avLst/>
          </a:prstGeom>
        </p:spPr>
      </p:pic>
      <p:pic>
        <p:nvPicPr>
          <p:cNvPr id="9" name="Picture 8">
            <a:extLst>
              <a:ext uri="{FF2B5EF4-FFF2-40B4-BE49-F238E27FC236}">
                <a16:creationId xmlns:a16="http://schemas.microsoft.com/office/drawing/2014/main" id="{2A782E63-6718-666B-1CE3-AF34431658EE}"/>
              </a:ext>
            </a:extLst>
          </p:cNvPr>
          <p:cNvPicPr>
            <a:picLocks noChangeAspect="1"/>
          </p:cNvPicPr>
          <p:nvPr/>
        </p:nvPicPr>
        <p:blipFill>
          <a:blip r:embed="rId4"/>
          <a:stretch>
            <a:fillRect/>
          </a:stretch>
        </p:blipFill>
        <p:spPr>
          <a:xfrm>
            <a:off x="1213526" y="4007832"/>
            <a:ext cx="4651685" cy="2468880"/>
          </a:xfrm>
          <a:prstGeom prst="rect">
            <a:avLst/>
          </a:prstGeom>
        </p:spPr>
      </p:pic>
      <p:sp>
        <p:nvSpPr>
          <p:cNvPr id="10" name="Rectangle 9">
            <a:extLst>
              <a:ext uri="{FF2B5EF4-FFF2-40B4-BE49-F238E27FC236}">
                <a16:creationId xmlns:a16="http://schemas.microsoft.com/office/drawing/2014/main" id="{C0AFFE3B-6F49-D117-71F3-E300CF787D07}"/>
              </a:ext>
            </a:extLst>
          </p:cNvPr>
          <p:cNvSpPr/>
          <p:nvPr/>
        </p:nvSpPr>
        <p:spPr>
          <a:xfrm>
            <a:off x="6625935" y="3687219"/>
            <a:ext cx="4636456" cy="32061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GHG Value Extrapolated in 2022 ACC</a:t>
            </a:r>
          </a:p>
        </p:txBody>
      </p:sp>
      <p:sp>
        <p:nvSpPr>
          <p:cNvPr id="11" name="Rectangle 10">
            <a:extLst>
              <a:ext uri="{FF2B5EF4-FFF2-40B4-BE49-F238E27FC236}">
                <a16:creationId xmlns:a16="http://schemas.microsoft.com/office/drawing/2014/main" id="{EF298CCE-229E-4969-236A-FDADCDC068D5}"/>
              </a:ext>
            </a:extLst>
          </p:cNvPr>
          <p:cNvSpPr/>
          <p:nvPr/>
        </p:nvSpPr>
        <p:spPr>
          <a:xfrm>
            <a:off x="1324410" y="3715555"/>
            <a:ext cx="4636457" cy="32061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GHG Value Extrapolated in 2021 ACC</a:t>
            </a:r>
          </a:p>
        </p:txBody>
      </p:sp>
      <p:sp>
        <p:nvSpPr>
          <p:cNvPr id="2" name="Rectangle 1">
            <a:extLst>
              <a:ext uri="{FF2B5EF4-FFF2-40B4-BE49-F238E27FC236}">
                <a16:creationId xmlns:a16="http://schemas.microsoft.com/office/drawing/2014/main" id="{5423F437-BCE0-FDBD-7FD0-EF4215444092}"/>
              </a:ext>
            </a:extLst>
          </p:cNvPr>
          <p:cNvSpPr/>
          <p:nvPr/>
        </p:nvSpPr>
        <p:spPr>
          <a:xfrm>
            <a:off x="9274231" y="1342520"/>
            <a:ext cx="1258337" cy="857250"/>
          </a:xfrm>
          <a:prstGeom prst="rect">
            <a:avLst/>
          </a:prstGeom>
          <a:no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Arrow: Curved Down 4">
            <a:extLst>
              <a:ext uri="{FF2B5EF4-FFF2-40B4-BE49-F238E27FC236}">
                <a16:creationId xmlns:a16="http://schemas.microsoft.com/office/drawing/2014/main" id="{1FC7A76C-A184-6097-C1E9-7D7B21416EC2}"/>
              </a:ext>
            </a:extLst>
          </p:cNvPr>
          <p:cNvSpPr/>
          <p:nvPr/>
        </p:nvSpPr>
        <p:spPr>
          <a:xfrm>
            <a:off x="9618168" y="987883"/>
            <a:ext cx="769545" cy="302539"/>
          </a:xfrm>
          <a:prstGeom prst="curvedDown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77921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0052788-B240-0ABA-5E35-AD18A9D15275}"/>
              </a:ext>
            </a:extLst>
          </p:cNvPr>
          <p:cNvSpPr>
            <a:spLocks noGrp="1"/>
          </p:cNvSpPr>
          <p:nvPr>
            <p:ph type="body" sz="quarter" idx="10"/>
          </p:nvPr>
        </p:nvSpPr>
        <p:spPr>
          <a:xfrm>
            <a:off x="463296" y="1187800"/>
            <a:ext cx="11265408" cy="4937760"/>
          </a:xfrm>
        </p:spPr>
        <p:txBody>
          <a:bodyPr/>
          <a:lstStyle/>
          <a:p>
            <a:r>
              <a:rPr lang="en-US"/>
              <a:t>Near term additions in PSP include the procurement order. The “No New DER” scenario builds more storage for capacity needs</a:t>
            </a:r>
          </a:p>
          <a:p>
            <a:r>
              <a:rPr lang="en-US"/>
              <a:t>In the long term, the “No New DER” scenario builds less resources due to lower load, but still with significant amount of solar penetration</a:t>
            </a:r>
          </a:p>
          <a:p>
            <a:endParaRPr lang="en-US"/>
          </a:p>
        </p:txBody>
      </p:sp>
      <p:sp>
        <p:nvSpPr>
          <p:cNvPr id="3" name="Title 2">
            <a:extLst>
              <a:ext uri="{FF2B5EF4-FFF2-40B4-BE49-F238E27FC236}">
                <a16:creationId xmlns:a16="http://schemas.microsoft.com/office/drawing/2014/main" id="{0BC76179-B2A5-17E8-F3E6-3E976898A356}"/>
              </a:ext>
            </a:extLst>
          </p:cNvPr>
          <p:cNvSpPr>
            <a:spLocks noGrp="1"/>
          </p:cNvSpPr>
          <p:nvPr>
            <p:ph type="title"/>
          </p:nvPr>
        </p:nvSpPr>
        <p:spPr/>
        <p:txBody>
          <a:bodyPr/>
          <a:lstStyle/>
          <a:p>
            <a:r>
              <a:rPr lang="en-US"/>
              <a:t>Comparison of Selected Resource Capacity</a:t>
            </a:r>
          </a:p>
        </p:txBody>
      </p:sp>
      <p:pic>
        <p:nvPicPr>
          <p:cNvPr id="2" name="Picture 1">
            <a:extLst>
              <a:ext uri="{FF2B5EF4-FFF2-40B4-BE49-F238E27FC236}">
                <a16:creationId xmlns:a16="http://schemas.microsoft.com/office/drawing/2014/main" id="{548FA9C1-B7E5-8B69-BDEC-7C3201008A60}"/>
              </a:ext>
            </a:extLst>
          </p:cNvPr>
          <p:cNvPicPr>
            <a:picLocks noChangeAspect="1"/>
          </p:cNvPicPr>
          <p:nvPr/>
        </p:nvPicPr>
        <p:blipFill>
          <a:blip r:embed="rId2"/>
          <a:stretch>
            <a:fillRect/>
          </a:stretch>
        </p:blipFill>
        <p:spPr>
          <a:xfrm>
            <a:off x="463296" y="2722578"/>
            <a:ext cx="11424502" cy="3669257"/>
          </a:xfrm>
          <a:prstGeom prst="rect">
            <a:avLst/>
          </a:prstGeom>
        </p:spPr>
      </p:pic>
      <p:sp>
        <p:nvSpPr>
          <p:cNvPr id="7" name="TextBox 6">
            <a:extLst>
              <a:ext uri="{FF2B5EF4-FFF2-40B4-BE49-F238E27FC236}">
                <a16:creationId xmlns:a16="http://schemas.microsoft.com/office/drawing/2014/main" id="{D7923CF1-821A-9995-7AD1-50EBBFD67B9D}"/>
              </a:ext>
            </a:extLst>
          </p:cNvPr>
          <p:cNvSpPr txBox="1"/>
          <p:nvPr/>
        </p:nvSpPr>
        <p:spPr>
          <a:xfrm>
            <a:off x="2966181" y="3902950"/>
            <a:ext cx="1354807" cy="830997"/>
          </a:xfrm>
          <a:prstGeom prst="rect">
            <a:avLst/>
          </a:prstGeom>
          <a:noFill/>
        </p:spPr>
        <p:txBody>
          <a:bodyPr wrap="square" rtlCol="0">
            <a:spAutoFit/>
          </a:bodyPr>
          <a:lstStyle/>
          <a:p>
            <a:pPr algn="ctr"/>
            <a:r>
              <a:rPr lang="en-US" sz="1200">
                <a:solidFill>
                  <a:schemeClr val="accent1"/>
                </a:solidFill>
              </a:rPr>
              <a:t>Includes 11.5GW procurement order between 2023-2026</a:t>
            </a:r>
          </a:p>
        </p:txBody>
      </p:sp>
    </p:spTree>
    <p:extLst>
      <p:ext uri="{BB962C8B-B14F-4D97-AF65-F5344CB8AC3E}">
        <p14:creationId xmlns:p14="http://schemas.microsoft.com/office/powerpoint/2010/main" val="487839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925CB-3E0E-8261-FE68-288799007FBE}"/>
              </a:ext>
            </a:extLst>
          </p:cNvPr>
          <p:cNvSpPr>
            <a:spLocks noGrp="1"/>
          </p:cNvSpPr>
          <p:nvPr>
            <p:ph type="title"/>
          </p:nvPr>
        </p:nvSpPr>
        <p:spPr/>
        <p:txBody>
          <a:bodyPr/>
          <a:lstStyle/>
          <a:p>
            <a:r>
              <a:rPr lang="en-US"/>
              <a:t>SERVM Prices</a:t>
            </a:r>
          </a:p>
        </p:txBody>
      </p:sp>
      <p:sp>
        <p:nvSpPr>
          <p:cNvPr id="3" name="Text Placeholder 2">
            <a:extLst>
              <a:ext uri="{FF2B5EF4-FFF2-40B4-BE49-F238E27FC236}">
                <a16:creationId xmlns:a16="http://schemas.microsoft.com/office/drawing/2014/main" id="{BD264E44-C6DE-08AB-759A-94530DC60499}"/>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2762551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7C76CFB-035E-35AA-B66E-EED1CFA1D5B4}"/>
              </a:ext>
            </a:extLst>
          </p:cNvPr>
          <p:cNvSpPr>
            <a:spLocks noGrp="1"/>
          </p:cNvSpPr>
          <p:nvPr>
            <p:ph type="body" sz="quarter" idx="10"/>
          </p:nvPr>
        </p:nvSpPr>
        <p:spPr>
          <a:xfrm>
            <a:off x="248879" y="1064000"/>
            <a:ext cx="11479824" cy="4937760"/>
          </a:xfrm>
        </p:spPr>
        <p:txBody>
          <a:bodyPr vert="horz" lIns="91440" tIns="45720" rIns="91440" bIns="45720" rtlCol="0" anchor="t">
            <a:noAutofit/>
          </a:bodyPr>
          <a:lstStyle/>
          <a:p>
            <a:r>
              <a:rPr kumimoji="0" lang="en-US" sz="1400" b="1" i="0" u="none" strike="noStrike" kern="1200" cap="none" spc="0" normalizeH="0" baseline="0" noProof="0">
                <a:ln>
                  <a:noFill/>
                </a:ln>
                <a:solidFill>
                  <a:srgbClr val="005070"/>
                </a:solidFill>
                <a:effectLst/>
                <a:uLnTx/>
                <a:uFillTx/>
                <a:latin typeface="Arial" panose="020B0604020202020204"/>
                <a:ea typeface="+mn-ea"/>
                <a:cs typeface="+mn-cs"/>
              </a:rPr>
              <a:t>SERVM is used to forecast energy and ancillary services prices for ACC because IRP has validated resource portfolios in SERVM </a:t>
            </a:r>
            <a:endParaRPr lang="en-US" sz="1400"/>
          </a:p>
          <a:p>
            <a:pPr lvl="1"/>
            <a:r>
              <a:rPr lang="en-US" sz="1200"/>
              <a:t>2022 ACC makes an improvement to have price forecasts to 2045 to capture long term price dynamics</a:t>
            </a:r>
          </a:p>
          <a:p>
            <a:pPr lvl="1"/>
            <a:r>
              <a:rPr lang="en-US" sz="1200"/>
              <a:t>Near term energy price patterns are consistent with the 2021 historical prices with low prices during spring month and high prices in summer evenings</a:t>
            </a:r>
          </a:p>
          <a:p>
            <a:pPr lvl="1"/>
            <a:r>
              <a:rPr lang="en-US" sz="1200"/>
              <a:t>Lower energy prices in the middle of the day with increased solar penetration</a:t>
            </a:r>
            <a:endParaRPr lang="en-US" sz="1200">
              <a:highlight>
                <a:srgbClr val="FFFF00"/>
              </a:highlight>
            </a:endParaRPr>
          </a:p>
        </p:txBody>
      </p:sp>
      <p:sp>
        <p:nvSpPr>
          <p:cNvPr id="3" name="Title 2">
            <a:extLst>
              <a:ext uri="{FF2B5EF4-FFF2-40B4-BE49-F238E27FC236}">
                <a16:creationId xmlns:a16="http://schemas.microsoft.com/office/drawing/2014/main" id="{0C3B52A4-BFC5-1CD7-247F-FC7BB9DDCA6E}"/>
              </a:ext>
            </a:extLst>
          </p:cNvPr>
          <p:cNvSpPr>
            <a:spLocks noGrp="1"/>
          </p:cNvSpPr>
          <p:nvPr>
            <p:ph type="title"/>
          </p:nvPr>
        </p:nvSpPr>
        <p:spPr/>
        <p:txBody>
          <a:bodyPr/>
          <a:lstStyle/>
          <a:p>
            <a:r>
              <a:rPr lang="en-US"/>
              <a:t>SERVM Scarcity Adjusted Energy Prices</a:t>
            </a:r>
          </a:p>
        </p:txBody>
      </p:sp>
      <p:pic>
        <p:nvPicPr>
          <p:cNvPr id="2" name="Picture 1">
            <a:extLst>
              <a:ext uri="{FF2B5EF4-FFF2-40B4-BE49-F238E27FC236}">
                <a16:creationId xmlns:a16="http://schemas.microsoft.com/office/drawing/2014/main" id="{A7358F84-C3A8-EBBF-0142-3AC05A2CB0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3" r="6840"/>
          <a:stretch/>
        </p:blipFill>
        <p:spPr>
          <a:xfrm>
            <a:off x="-36684" y="4524800"/>
            <a:ext cx="5959244" cy="2038276"/>
          </a:xfrm>
          <a:prstGeom prst="rect">
            <a:avLst/>
          </a:prstGeom>
        </p:spPr>
      </p:pic>
      <p:pic>
        <p:nvPicPr>
          <p:cNvPr id="6" name="Picture 5">
            <a:extLst>
              <a:ext uri="{FF2B5EF4-FFF2-40B4-BE49-F238E27FC236}">
                <a16:creationId xmlns:a16="http://schemas.microsoft.com/office/drawing/2014/main" id="{48057A70-DFC4-308E-0E46-FF2B7422CA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736"/>
          <a:stretch/>
        </p:blipFill>
        <p:spPr>
          <a:xfrm>
            <a:off x="5836910" y="4473834"/>
            <a:ext cx="6040774" cy="2121408"/>
          </a:xfrm>
          <a:prstGeom prst="rect">
            <a:avLst/>
          </a:prstGeom>
        </p:spPr>
      </p:pic>
      <p:pic>
        <p:nvPicPr>
          <p:cNvPr id="7" name="Picture 6">
            <a:extLst>
              <a:ext uri="{FF2B5EF4-FFF2-40B4-BE49-F238E27FC236}">
                <a16:creationId xmlns:a16="http://schemas.microsoft.com/office/drawing/2014/main" id="{C11C1A5B-232A-C514-0759-41660979ED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2" r="3282"/>
          <a:stretch/>
        </p:blipFill>
        <p:spPr>
          <a:xfrm>
            <a:off x="-1" y="2489993"/>
            <a:ext cx="6175480" cy="2034807"/>
          </a:xfrm>
          <a:prstGeom prst="rect">
            <a:avLst/>
          </a:prstGeom>
        </p:spPr>
      </p:pic>
      <p:pic>
        <p:nvPicPr>
          <p:cNvPr id="5" name="Picture 4">
            <a:extLst>
              <a:ext uri="{FF2B5EF4-FFF2-40B4-BE49-F238E27FC236}">
                <a16:creationId xmlns:a16="http://schemas.microsoft.com/office/drawing/2014/main" id="{491A250A-27C3-0094-3339-E554C5D54D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147"/>
          <a:stretch/>
        </p:blipFill>
        <p:spPr>
          <a:xfrm>
            <a:off x="5836909" y="2446692"/>
            <a:ext cx="6212163" cy="2121408"/>
          </a:xfrm>
          <a:prstGeom prst="rect">
            <a:avLst/>
          </a:prstGeom>
        </p:spPr>
      </p:pic>
      <p:pic>
        <p:nvPicPr>
          <p:cNvPr id="18" name="Picture 17">
            <a:extLst>
              <a:ext uri="{FF2B5EF4-FFF2-40B4-BE49-F238E27FC236}">
                <a16:creationId xmlns:a16="http://schemas.microsoft.com/office/drawing/2014/main" id="{3F981CCC-66CE-B42E-B87D-2CA0297A81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3710"/>
          <a:stretch/>
        </p:blipFill>
        <p:spPr>
          <a:xfrm>
            <a:off x="11775632" y="2446692"/>
            <a:ext cx="416368" cy="2121408"/>
          </a:xfrm>
          <a:prstGeom prst="rect">
            <a:avLst/>
          </a:prstGeom>
        </p:spPr>
      </p:pic>
      <p:pic>
        <p:nvPicPr>
          <p:cNvPr id="9" name="Picture 8">
            <a:extLst>
              <a:ext uri="{FF2B5EF4-FFF2-40B4-BE49-F238E27FC236}">
                <a16:creationId xmlns:a16="http://schemas.microsoft.com/office/drawing/2014/main" id="{210037F9-4962-B5AB-00BD-6055EF632C2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3710"/>
          <a:stretch/>
        </p:blipFill>
        <p:spPr>
          <a:xfrm>
            <a:off x="11755280" y="4483234"/>
            <a:ext cx="416368" cy="2121408"/>
          </a:xfrm>
          <a:prstGeom prst="rect">
            <a:avLst/>
          </a:prstGeom>
        </p:spPr>
      </p:pic>
    </p:spTree>
    <p:extLst>
      <p:ext uri="{BB962C8B-B14F-4D97-AF65-F5344CB8AC3E}">
        <p14:creationId xmlns:p14="http://schemas.microsoft.com/office/powerpoint/2010/main" val="4024872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7C76CFB-035E-35AA-B66E-EED1CFA1D5B4}"/>
              </a:ext>
            </a:extLst>
          </p:cNvPr>
          <p:cNvSpPr>
            <a:spLocks noGrp="1"/>
          </p:cNvSpPr>
          <p:nvPr>
            <p:ph type="body" sz="quarter" idx="10"/>
          </p:nvPr>
        </p:nvSpPr>
        <p:spPr>
          <a:xfrm>
            <a:off x="292014" y="1095115"/>
            <a:ext cx="11265407" cy="4937760"/>
          </a:xfrm>
        </p:spPr>
        <p:txBody>
          <a:bodyPr vert="horz" lIns="91440" tIns="45720" rIns="91440" bIns="45720" rtlCol="0" anchor="t">
            <a:noAutofit/>
          </a:bodyPr>
          <a:lstStyle/>
          <a:p>
            <a:r>
              <a:rPr lang="en-US"/>
              <a:t>SERVM AS prices need further evaluation</a:t>
            </a:r>
          </a:p>
          <a:p>
            <a:pPr lvl="1"/>
            <a:r>
              <a:rPr lang="en-US"/>
              <a:t>Near term SERVM AS prices are low compared to historical prices during the summer peak hours</a:t>
            </a:r>
          </a:p>
          <a:p>
            <a:pPr lvl="1"/>
            <a:r>
              <a:rPr lang="en-US"/>
              <a:t>Long term SERVM AS prices remain flat</a:t>
            </a:r>
            <a:endParaRPr lang="en-US">
              <a:cs typeface="Arial"/>
            </a:endParaRPr>
          </a:p>
          <a:p>
            <a:pPr marL="0" indent="0">
              <a:buNone/>
            </a:pPr>
            <a:endParaRPr lang="en-US"/>
          </a:p>
        </p:txBody>
      </p:sp>
      <p:sp>
        <p:nvSpPr>
          <p:cNvPr id="3" name="Title 2">
            <a:extLst>
              <a:ext uri="{FF2B5EF4-FFF2-40B4-BE49-F238E27FC236}">
                <a16:creationId xmlns:a16="http://schemas.microsoft.com/office/drawing/2014/main" id="{0C3B52A4-BFC5-1CD7-247F-FC7BB9DDCA6E}"/>
              </a:ext>
            </a:extLst>
          </p:cNvPr>
          <p:cNvSpPr>
            <a:spLocks noGrp="1"/>
          </p:cNvSpPr>
          <p:nvPr>
            <p:ph type="title"/>
          </p:nvPr>
        </p:nvSpPr>
        <p:spPr/>
        <p:txBody>
          <a:bodyPr/>
          <a:lstStyle/>
          <a:p>
            <a:r>
              <a:rPr lang="en-US"/>
              <a:t>SERVM Ancillary Service Prices - Reg</a:t>
            </a:r>
          </a:p>
        </p:txBody>
      </p:sp>
      <p:pic>
        <p:nvPicPr>
          <p:cNvPr id="8" name="Picture 7">
            <a:extLst>
              <a:ext uri="{FF2B5EF4-FFF2-40B4-BE49-F238E27FC236}">
                <a16:creationId xmlns:a16="http://schemas.microsoft.com/office/drawing/2014/main" id="{D9A29B9D-89CA-9FE9-FD3A-8972A2C677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76"/>
          <a:stretch/>
        </p:blipFill>
        <p:spPr>
          <a:xfrm>
            <a:off x="21053" y="4342910"/>
            <a:ext cx="5994822" cy="2039112"/>
          </a:xfrm>
          <a:prstGeom prst="rect">
            <a:avLst/>
          </a:prstGeom>
        </p:spPr>
      </p:pic>
      <p:pic>
        <p:nvPicPr>
          <p:cNvPr id="10" name="Picture 9">
            <a:extLst>
              <a:ext uri="{FF2B5EF4-FFF2-40B4-BE49-F238E27FC236}">
                <a16:creationId xmlns:a16="http://schemas.microsoft.com/office/drawing/2014/main" id="{B1B331C0-893A-0B1B-0272-9E793D7A2A7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49236" y="2303798"/>
            <a:ext cx="6362283" cy="2039112"/>
          </a:xfrm>
          <a:prstGeom prst="rect">
            <a:avLst/>
          </a:prstGeom>
        </p:spPr>
      </p:pic>
      <p:pic>
        <p:nvPicPr>
          <p:cNvPr id="12" name="Picture 11">
            <a:extLst>
              <a:ext uri="{FF2B5EF4-FFF2-40B4-BE49-F238E27FC236}">
                <a16:creationId xmlns:a16="http://schemas.microsoft.com/office/drawing/2014/main" id="{3506AFFC-29D4-3920-EA7F-365FF896DF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749236" y="4342910"/>
            <a:ext cx="6362283" cy="2039112"/>
          </a:xfrm>
          <a:prstGeom prst="rect">
            <a:avLst/>
          </a:prstGeom>
        </p:spPr>
      </p:pic>
      <p:pic>
        <p:nvPicPr>
          <p:cNvPr id="13" name="Picture 12">
            <a:extLst>
              <a:ext uri="{FF2B5EF4-FFF2-40B4-BE49-F238E27FC236}">
                <a16:creationId xmlns:a16="http://schemas.microsoft.com/office/drawing/2014/main" id="{BA76524F-F034-1DA1-73DC-34B4B54163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8" r="4990"/>
          <a:stretch/>
        </p:blipFill>
        <p:spPr>
          <a:xfrm>
            <a:off x="23214" y="2303798"/>
            <a:ext cx="5994823" cy="2039112"/>
          </a:xfrm>
          <a:prstGeom prst="rect">
            <a:avLst/>
          </a:prstGeom>
        </p:spPr>
      </p:pic>
    </p:spTree>
    <p:extLst>
      <p:ext uri="{BB962C8B-B14F-4D97-AF65-F5344CB8AC3E}">
        <p14:creationId xmlns:p14="http://schemas.microsoft.com/office/powerpoint/2010/main" val="2987142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667868D-AE27-5A42-0E44-ECA368A09DD5}"/>
              </a:ext>
            </a:extLst>
          </p:cNvPr>
          <p:cNvSpPr>
            <a:spLocks noGrp="1"/>
          </p:cNvSpPr>
          <p:nvPr>
            <p:ph type="body" sz="quarter" idx="10"/>
          </p:nvPr>
        </p:nvSpPr>
        <p:spPr>
          <a:xfrm>
            <a:off x="328612" y="1032510"/>
            <a:ext cx="10798175" cy="1881294"/>
          </a:xfrm>
        </p:spPr>
        <p:txBody>
          <a:bodyPr/>
          <a:lstStyle/>
          <a:p>
            <a:r>
              <a:rPr lang="en-US"/>
              <a:t>Acknowledging the discrepancy between the natural gas price forecasts used in SERVM (comes from 2020 IEPR) and market prices, implied heat rate is used for benchmarking</a:t>
            </a:r>
          </a:p>
          <a:p>
            <a:r>
              <a:rPr lang="en-US"/>
              <a:t>Near term SERVM prices are close to historical 2021 implied heat rate</a:t>
            </a:r>
            <a:endParaRPr lang="en-US">
              <a:highlight>
                <a:srgbClr val="FFFF00"/>
              </a:highlight>
            </a:endParaRPr>
          </a:p>
          <a:p>
            <a:pPr lvl="1"/>
            <a:r>
              <a:rPr lang="en-US"/>
              <a:t>Scarcity adjustment limited to 5% to ensure the equation best captures the dynamics during the highest-demand hours</a:t>
            </a:r>
          </a:p>
          <a:p>
            <a:r>
              <a:rPr lang="en-US"/>
              <a:t>In the long term, more zero price hours due to renewable penetration</a:t>
            </a:r>
          </a:p>
        </p:txBody>
      </p:sp>
      <p:sp>
        <p:nvSpPr>
          <p:cNvPr id="3" name="Title 2">
            <a:extLst>
              <a:ext uri="{FF2B5EF4-FFF2-40B4-BE49-F238E27FC236}">
                <a16:creationId xmlns:a16="http://schemas.microsoft.com/office/drawing/2014/main" id="{A056179A-CFCB-49F6-FE96-9D45EB9D623D}"/>
              </a:ext>
            </a:extLst>
          </p:cNvPr>
          <p:cNvSpPr>
            <a:spLocks noGrp="1"/>
          </p:cNvSpPr>
          <p:nvPr>
            <p:ph type="title"/>
          </p:nvPr>
        </p:nvSpPr>
        <p:spPr/>
        <p:txBody>
          <a:bodyPr/>
          <a:lstStyle/>
          <a:p>
            <a:r>
              <a:rPr lang="en-US"/>
              <a:t>SERVM Implied Heat Rates</a:t>
            </a:r>
          </a:p>
        </p:txBody>
      </p:sp>
      <p:pic>
        <p:nvPicPr>
          <p:cNvPr id="2" name="Picture 1">
            <a:extLst>
              <a:ext uri="{FF2B5EF4-FFF2-40B4-BE49-F238E27FC236}">
                <a16:creationId xmlns:a16="http://schemas.microsoft.com/office/drawing/2014/main" id="{31995E88-BC6C-9D87-530C-7CF70C818DAC}"/>
              </a:ext>
            </a:extLst>
          </p:cNvPr>
          <p:cNvPicPr>
            <a:picLocks noChangeAspect="1"/>
          </p:cNvPicPr>
          <p:nvPr/>
        </p:nvPicPr>
        <p:blipFill>
          <a:blip r:embed="rId2"/>
          <a:stretch>
            <a:fillRect/>
          </a:stretch>
        </p:blipFill>
        <p:spPr>
          <a:xfrm>
            <a:off x="704789" y="3214600"/>
            <a:ext cx="3398683" cy="2627848"/>
          </a:xfrm>
          <a:prstGeom prst="rect">
            <a:avLst/>
          </a:prstGeom>
        </p:spPr>
      </p:pic>
      <p:pic>
        <p:nvPicPr>
          <p:cNvPr id="5" name="Picture 4">
            <a:extLst>
              <a:ext uri="{FF2B5EF4-FFF2-40B4-BE49-F238E27FC236}">
                <a16:creationId xmlns:a16="http://schemas.microsoft.com/office/drawing/2014/main" id="{98FB4C96-2C6F-D4A4-0EE5-9424A5EFEB7D}"/>
              </a:ext>
            </a:extLst>
          </p:cNvPr>
          <p:cNvPicPr>
            <a:picLocks noChangeAspect="1"/>
          </p:cNvPicPr>
          <p:nvPr/>
        </p:nvPicPr>
        <p:blipFill>
          <a:blip r:embed="rId3"/>
          <a:stretch>
            <a:fillRect/>
          </a:stretch>
        </p:blipFill>
        <p:spPr>
          <a:xfrm>
            <a:off x="4335854" y="3214600"/>
            <a:ext cx="3474233" cy="2684635"/>
          </a:xfrm>
          <a:prstGeom prst="rect">
            <a:avLst/>
          </a:prstGeom>
        </p:spPr>
      </p:pic>
      <p:pic>
        <p:nvPicPr>
          <p:cNvPr id="6" name="Picture 5">
            <a:extLst>
              <a:ext uri="{FF2B5EF4-FFF2-40B4-BE49-F238E27FC236}">
                <a16:creationId xmlns:a16="http://schemas.microsoft.com/office/drawing/2014/main" id="{DE44B106-5B6D-D06D-1579-397A305940F8}"/>
              </a:ext>
            </a:extLst>
          </p:cNvPr>
          <p:cNvPicPr>
            <a:picLocks noChangeAspect="1"/>
          </p:cNvPicPr>
          <p:nvPr/>
        </p:nvPicPr>
        <p:blipFill>
          <a:blip r:embed="rId4"/>
          <a:stretch>
            <a:fillRect/>
          </a:stretch>
        </p:blipFill>
        <p:spPr>
          <a:xfrm>
            <a:off x="7966919" y="3162457"/>
            <a:ext cx="3541712" cy="2736778"/>
          </a:xfrm>
          <a:prstGeom prst="rect">
            <a:avLst/>
          </a:prstGeom>
        </p:spPr>
      </p:pic>
      <p:sp>
        <p:nvSpPr>
          <p:cNvPr id="7" name="TextBox 6">
            <a:extLst>
              <a:ext uri="{FF2B5EF4-FFF2-40B4-BE49-F238E27FC236}">
                <a16:creationId xmlns:a16="http://schemas.microsoft.com/office/drawing/2014/main" id="{1C611AE5-EC0E-4E11-54D5-F6DA4F438FDA}"/>
              </a:ext>
            </a:extLst>
          </p:cNvPr>
          <p:cNvSpPr txBox="1"/>
          <p:nvPr/>
        </p:nvSpPr>
        <p:spPr>
          <a:xfrm>
            <a:off x="2164647" y="3799104"/>
            <a:ext cx="1095469" cy="307777"/>
          </a:xfrm>
          <a:prstGeom prst="rect">
            <a:avLst/>
          </a:prstGeom>
          <a:noFill/>
        </p:spPr>
        <p:txBody>
          <a:bodyPr wrap="square" rtlCol="0">
            <a:spAutoFit/>
          </a:bodyPr>
          <a:lstStyle/>
          <a:p>
            <a:pPr algn="l"/>
            <a:r>
              <a:rPr lang="en-US" sz="1400"/>
              <a:t>2022</a:t>
            </a:r>
          </a:p>
        </p:txBody>
      </p:sp>
      <p:sp>
        <p:nvSpPr>
          <p:cNvPr id="9" name="TextBox 8">
            <a:extLst>
              <a:ext uri="{FF2B5EF4-FFF2-40B4-BE49-F238E27FC236}">
                <a16:creationId xmlns:a16="http://schemas.microsoft.com/office/drawing/2014/main" id="{F5C017DD-C788-6833-C754-D3BA922AAE8F}"/>
              </a:ext>
            </a:extLst>
          </p:cNvPr>
          <p:cNvSpPr txBox="1"/>
          <p:nvPr/>
        </p:nvSpPr>
        <p:spPr>
          <a:xfrm>
            <a:off x="5993188" y="3799103"/>
            <a:ext cx="1095469" cy="307777"/>
          </a:xfrm>
          <a:prstGeom prst="rect">
            <a:avLst/>
          </a:prstGeom>
          <a:noFill/>
        </p:spPr>
        <p:txBody>
          <a:bodyPr wrap="square" rtlCol="0">
            <a:spAutoFit/>
          </a:bodyPr>
          <a:lstStyle/>
          <a:p>
            <a:pPr algn="l"/>
            <a:r>
              <a:rPr lang="en-US" sz="1400"/>
              <a:t>2030</a:t>
            </a:r>
          </a:p>
        </p:txBody>
      </p:sp>
      <p:sp>
        <p:nvSpPr>
          <p:cNvPr id="10" name="TextBox 9">
            <a:extLst>
              <a:ext uri="{FF2B5EF4-FFF2-40B4-BE49-F238E27FC236}">
                <a16:creationId xmlns:a16="http://schemas.microsoft.com/office/drawing/2014/main" id="{310B673A-4DB4-A2C9-0A54-36AB4B5EF1BE}"/>
              </a:ext>
            </a:extLst>
          </p:cNvPr>
          <p:cNvSpPr txBox="1"/>
          <p:nvPr/>
        </p:nvSpPr>
        <p:spPr>
          <a:xfrm>
            <a:off x="9737775" y="3799063"/>
            <a:ext cx="1095469" cy="307777"/>
          </a:xfrm>
          <a:prstGeom prst="rect">
            <a:avLst/>
          </a:prstGeom>
          <a:noFill/>
        </p:spPr>
        <p:txBody>
          <a:bodyPr wrap="square" rtlCol="0">
            <a:spAutoFit/>
          </a:bodyPr>
          <a:lstStyle/>
          <a:p>
            <a:pPr algn="l"/>
            <a:r>
              <a:rPr lang="en-US" sz="1400"/>
              <a:t>2045</a:t>
            </a:r>
          </a:p>
        </p:txBody>
      </p:sp>
    </p:spTree>
    <p:extLst>
      <p:ext uri="{BB962C8B-B14F-4D97-AF65-F5344CB8AC3E}">
        <p14:creationId xmlns:p14="http://schemas.microsoft.com/office/powerpoint/2010/main" val="1428082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28C468B-4D2A-21CD-1CEB-3D28F5F66B29}"/>
              </a:ext>
            </a:extLst>
          </p:cNvPr>
          <p:cNvSpPr>
            <a:spLocks noGrp="1"/>
          </p:cNvSpPr>
          <p:nvPr>
            <p:ph type="body" sz="quarter" idx="10"/>
          </p:nvPr>
        </p:nvSpPr>
        <p:spPr/>
        <p:txBody>
          <a:bodyPr/>
          <a:lstStyle/>
          <a:p>
            <a:r>
              <a:rPr lang="en-US"/>
              <a:t>Market Price Trends</a:t>
            </a:r>
          </a:p>
          <a:p>
            <a:pPr lvl="1"/>
            <a:r>
              <a:rPr lang="en-US"/>
              <a:t>Driven by both storage and solar dynamics. Renewable penetration increases each year, but storage penetration increase is not uniform. Net flattening effect from 2022-2029. Steepening effect 2030+.</a:t>
            </a:r>
          </a:p>
          <a:p>
            <a:endParaRPr lang="en-US"/>
          </a:p>
        </p:txBody>
      </p:sp>
      <p:sp>
        <p:nvSpPr>
          <p:cNvPr id="3" name="Title 2">
            <a:extLst>
              <a:ext uri="{FF2B5EF4-FFF2-40B4-BE49-F238E27FC236}">
                <a16:creationId xmlns:a16="http://schemas.microsoft.com/office/drawing/2014/main" id="{9853894B-8714-185E-E180-82F8F2F3CDD5}"/>
              </a:ext>
            </a:extLst>
          </p:cNvPr>
          <p:cNvSpPr>
            <a:spLocks noGrp="1"/>
          </p:cNvSpPr>
          <p:nvPr>
            <p:ph type="title"/>
          </p:nvPr>
        </p:nvSpPr>
        <p:spPr/>
        <p:txBody>
          <a:bodyPr/>
          <a:lstStyle/>
          <a:p>
            <a:r>
              <a:rPr lang="en-US"/>
              <a:t>Responses to Stakeholder Comments</a:t>
            </a:r>
          </a:p>
        </p:txBody>
      </p:sp>
      <p:pic>
        <p:nvPicPr>
          <p:cNvPr id="11" name="Picture 10">
            <a:extLst>
              <a:ext uri="{FF2B5EF4-FFF2-40B4-BE49-F238E27FC236}">
                <a16:creationId xmlns:a16="http://schemas.microsoft.com/office/drawing/2014/main" id="{B4F4B130-9E68-0F2D-A425-FEDC571C32E2}"/>
              </a:ext>
            </a:extLst>
          </p:cNvPr>
          <p:cNvPicPr>
            <a:picLocks noChangeAspect="1"/>
          </p:cNvPicPr>
          <p:nvPr/>
        </p:nvPicPr>
        <p:blipFill>
          <a:blip r:embed="rId2"/>
          <a:stretch>
            <a:fillRect/>
          </a:stretch>
        </p:blipFill>
        <p:spPr>
          <a:xfrm>
            <a:off x="909610" y="2417392"/>
            <a:ext cx="4434790" cy="3656197"/>
          </a:xfrm>
          <a:prstGeom prst="rect">
            <a:avLst/>
          </a:prstGeom>
        </p:spPr>
      </p:pic>
      <p:pic>
        <p:nvPicPr>
          <p:cNvPr id="14" name="Picture 13">
            <a:extLst>
              <a:ext uri="{FF2B5EF4-FFF2-40B4-BE49-F238E27FC236}">
                <a16:creationId xmlns:a16="http://schemas.microsoft.com/office/drawing/2014/main" id="{223C5039-4030-1B62-8E14-19AB36B3A83E}"/>
              </a:ext>
            </a:extLst>
          </p:cNvPr>
          <p:cNvPicPr>
            <a:picLocks noChangeAspect="1"/>
          </p:cNvPicPr>
          <p:nvPr/>
        </p:nvPicPr>
        <p:blipFill>
          <a:blip r:embed="rId3"/>
          <a:stretch>
            <a:fillRect/>
          </a:stretch>
        </p:blipFill>
        <p:spPr>
          <a:xfrm>
            <a:off x="5969039" y="2408453"/>
            <a:ext cx="4942790" cy="3665136"/>
          </a:xfrm>
          <a:prstGeom prst="rect">
            <a:avLst/>
          </a:prstGeom>
        </p:spPr>
      </p:pic>
    </p:spTree>
    <p:extLst>
      <p:ext uri="{BB962C8B-B14F-4D97-AF65-F5344CB8AC3E}">
        <p14:creationId xmlns:p14="http://schemas.microsoft.com/office/powerpoint/2010/main" val="3988160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28C468B-4D2A-21CD-1CEB-3D28F5F66B29}"/>
              </a:ext>
            </a:extLst>
          </p:cNvPr>
          <p:cNvSpPr>
            <a:spLocks noGrp="1"/>
          </p:cNvSpPr>
          <p:nvPr>
            <p:ph type="body" sz="quarter" idx="10"/>
          </p:nvPr>
        </p:nvSpPr>
        <p:spPr/>
        <p:txBody>
          <a:bodyPr/>
          <a:lstStyle/>
          <a:p>
            <a:r>
              <a:rPr lang="en-US"/>
              <a:t>Negative Market Prices</a:t>
            </a:r>
          </a:p>
          <a:p>
            <a:pPr lvl="1"/>
            <a:r>
              <a:rPr lang="en-US"/>
              <a:t>Negative prices only occur when the system is curtailing renewable energy. A bid curve is used in SERVM to identify the lowest cost resource to curtail which sets the marginal energy cost.</a:t>
            </a:r>
          </a:p>
          <a:p>
            <a:pPr lvl="1"/>
            <a:r>
              <a:rPr lang="en-US"/>
              <a:t>We expect a trend of decreasing negative prices from 2023 to 2029 and continuing after that, since we expect continued deployment of storage to flatten price differences during the day. Staff will look into 2030 values and confirm in the final ACC.</a:t>
            </a:r>
          </a:p>
          <a:p>
            <a:r>
              <a:rPr lang="en-US"/>
              <a:t>Ancillary Service Pricing</a:t>
            </a:r>
          </a:p>
          <a:p>
            <a:pPr lvl="1"/>
            <a:r>
              <a:rPr lang="en-US"/>
              <a:t>SERVM uses an opportunity cost calculation to determine the ancillary service prices each hour. This function was disabled in the draft ACC leading to lower AS prices as we were continuing to evaluate results. We will fix it in the final ACC.</a:t>
            </a:r>
          </a:p>
        </p:txBody>
      </p:sp>
      <p:sp>
        <p:nvSpPr>
          <p:cNvPr id="3" name="Title 2">
            <a:extLst>
              <a:ext uri="{FF2B5EF4-FFF2-40B4-BE49-F238E27FC236}">
                <a16:creationId xmlns:a16="http://schemas.microsoft.com/office/drawing/2014/main" id="{9853894B-8714-185E-E180-82F8F2F3CDD5}"/>
              </a:ext>
            </a:extLst>
          </p:cNvPr>
          <p:cNvSpPr>
            <a:spLocks noGrp="1"/>
          </p:cNvSpPr>
          <p:nvPr>
            <p:ph type="title"/>
          </p:nvPr>
        </p:nvSpPr>
        <p:spPr/>
        <p:txBody>
          <a:bodyPr/>
          <a:lstStyle/>
          <a:p>
            <a:r>
              <a:rPr lang="en-US"/>
              <a:t>Responses to Stakeholder Comments</a:t>
            </a:r>
          </a:p>
        </p:txBody>
      </p:sp>
    </p:spTree>
    <p:extLst>
      <p:ext uri="{BB962C8B-B14F-4D97-AF65-F5344CB8AC3E}">
        <p14:creationId xmlns:p14="http://schemas.microsoft.com/office/powerpoint/2010/main" val="254058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89E8B-E6D9-2105-E2A5-458562C28FF5}"/>
              </a:ext>
            </a:extLst>
          </p:cNvPr>
          <p:cNvSpPr>
            <a:spLocks noGrp="1"/>
          </p:cNvSpPr>
          <p:nvPr>
            <p:ph type="title"/>
          </p:nvPr>
        </p:nvSpPr>
        <p:spPr>
          <a:xfrm>
            <a:off x="622467" y="2590800"/>
            <a:ext cx="6923641" cy="1257167"/>
          </a:xfrm>
        </p:spPr>
        <p:txBody>
          <a:bodyPr>
            <a:normAutofit/>
          </a:bodyPr>
          <a:lstStyle/>
          <a:p>
            <a:r>
              <a:rPr lang="en-US"/>
              <a:t>Generation Capacity Avoided Costs – E3 Presentation</a:t>
            </a:r>
          </a:p>
        </p:txBody>
      </p:sp>
      <p:sp>
        <p:nvSpPr>
          <p:cNvPr id="3" name="Text Placeholder 2">
            <a:extLst>
              <a:ext uri="{FF2B5EF4-FFF2-40B4-BE49-F238E27FC236}">
                <a16:creationId xmlns:a16="http://schemas.microsoft.com/office/drawing/2014/main" id="{98C39CBF-A967-4F2A-A853-4D97917ACC21}"/>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102303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5F797-C243-438D-A9A1-A0C4E3C60B86}"/>
              </a:ext>
            </a:extLst>
          </p:cNvPr>
          <p:cNvSpPr>
            <a:spLocks noGrp="1"/>
          </p:cNvSpPr>
          <p:nvPr>
            <p:ph type="title"/>
          </p:nvPr>
        </p:nvSpPr>
        <p:spPr/>
        <p:txBody>
          <a:bodyPr/>
          <a:lstStyle/>
          <a:p>
            <a:r>
              <a:rPr lang="en-US"/>
              <a:t>General Information</a:t>
            </a:r>
          </a:p>
        </p:txBody>
      </p:sp>
      <p:sp>
        <p:nvSpPr>
          <p:cNvPr id="3" name="Content Placeholder 2">
            <a:extLst>
              <a:ext uri="{FF2B5EF4-FFF2-40B4-BE49-F238E27FC236}">
                <a16:creationId xmlns:a16="http://schemas.microsoft.com/office/drawing/2014/main" id="{1FB26141-CA60-4EBF-9FA1-7C53EFB71FEA}"/>
              </a:ext>
            </a:extLst>
          </p:cNvPr>
          <p:cNvSpPr>
            <a:spLocks noGrp="1"/>
          </p:cNvSpPr>
          <p:nvPr>
            <p:ph sz="half" idx="1"/>
          </p:nvPr>
        </p:nvSpPr>
        <p:spPr>
          <a:xfrm>
            <a:off x="609599" y="1832348"/>
            <a:ext cx="3696413" cy="4351338"/>
          </a:xfrm>
        </p:spPr>
        <p:txBody>
          <a:bodyPr/>
          <a:lstStyle/>
          <a:p>
            <a:r>
              <a:rPr lang="en-US"/>
              <a:t>Please use the Q&amp;A function to ask questions.  (That leaves the chat free for general announcements.)</a:t>
            </a:r>
          </a:p>
          <a:p>
            <a:endParaRPr lang="en-US"/>
          </a:p>
          <a:p>
            <a:pPr marL="0" indent="0">
              <a:buNone/>
            </a:pPr>
            <a:endParaRPr lang="en-US"/>
          </a:p>
        </p:txBody>
      </p:sp>
      <p:sp>
        <p:nvSpPr>
          <p:cNvPr id="17" name="Content Placeholder 16">
            <a:extLst>
              <a:ext uri="{FF2B5EF4-FFF2-40B4-BE49-F238E27FC236}">
                <a16:creationId xmlns:a16="http://schemas.microsoft.com/office/drawing/2014/main" id="{D756B851-AB73-4ED9-93D2-45C580070ED3}"/>
              </a:ext>
            </a:extLst>
          </p:cNvPr>
          <p:cNvSpPr>
            <a:spLocks noGrp="1"/>
          </p:cNvSpPr>
          <p:nvPr>
            <p:ph sz="half" idx="2"/>
          </p:nvPr>
        </p:nvSpPr>
        <p:spPr/>
        <p:txBody>
          <a:bodyPr/>
          <a:lstStyle/>
          <a:p>
            <a:r>
              <a:rPr lang="en-US"/>
              <a:t>Please use the “raise hand” function if you want ask a question verbally and w</a:t>
            </a:r>
            <a:r>
              <a:rPr lang="en-US">
                <a:sym typeface="Wingdings" panose="05000000000000000000" pitchFamily="2" charset="2"/>
              </a:rPr>
              <a:t>e will unmute you.</a:t>
            </a:r>
            <a:endParaRPr lang="en-US"/>
          </a:p>
          <a:p>
            <a:endParaRPr lang="en-US"/>
          </a:p>
        </p:txBody>
      </p:sp>
      <p:sp>
        <p:nvSpPr>
          <p:cNvPr id="4" name="Slide Number Placeholder 3">
            <a:extLst>
              <a:ext uri="{FF2B5EF4-FFF2-40B4-BE49-F238E27FC236}">
                <a16:creationId xmlns:a16="http://schemas.microsoft.com/office/drawing/2014/main" id="{F0D10C0B-E299-4C29-8CEB-D3AFB13CAA1E}"/>
              </a:ext>
            </a:extLst>
          </p:cNvPr>
          <p:cNvSpPr>
            <a:spLocks noGrp="1"/>
          </p:cNvSpPr>
          <p:nvPr>
            <p:ph type="sldNum" sz="quarter" idx="12"/>
          </p:nvPr>
        </p:nvSpPr>
        <p:spPr/>
        <p:txBody>
          <a:bodyPr/>
          <a:lstStyle/>
          <a:p>
            <a:fld id="{1C4126A1-9282-4A82-AC02-A59AF4A969C8}" type="slidenum">
              <a:rPr lang="en-US" smtClean="0"/>
              <a:t>2</a:t>
            </a:fld>
            <a:endParaRPr lang="en-US"/>
          </a:p>
        </p:txBody>
      </p:sp>
      <p:sp>
        <p:nvSpPr>
          <p:cNvPr id="18" name="Content Placeholder 17">
            <a:extLst>
              <a:ext uri="{FF2B5EF4-FFF2-40B4-BE49-F238E27FC236}">
                <a16:creationId xmlns:a16="http://schemas.microsoft.com/office/drawing/2014/main" id="{143F60A8-10E3-4105-A22F-1FD6F4EB6CA9}"/>
              </a:ext>
            </a:extLst>
          </p:cNvPr>
          <p:cNvSpPr>
            <a:spLocks noGrp="1"/>
          </p:cNvSpPr>
          <p:nvPr>
            <p:ph sz="half" idx="14"/>
          </p:nvPr>
        </p:nvSpPr>
        <p:spPr>
          <a:xfrm>
            <a:off x="8153399" y="1823383"/>
            <a:ext cx="3705225" cy="4351338"/>
          </a:xfrm>
        </p:spPr>
        <p:txBody>
          <a:bodyPr/>
          <a:lstStyle/>
          <a:p>
            <a:r>
              <a:rPr lang="en-US"/>
              <a:t>This workshop will be recorded and the recording and the slides will be made available.</a:t>
            </a:r>
          </a:p>
          <a:p>
            <a:endParaRPr lang="en-US"/>
          </a:p>
        </p:txBody>
      </p:sp>
      <p:grpSp>
        <p:nvGrpSpPr>
          <p:cNvPr id="7" name="Group 6">
            <a:extLst>
              <a:ext uri="{FF2B5EF4-FFF2-40B4-BE49-F238E27FC236}">
                <a16:creationId xmlns:a16="http://schemas.microsoft.com/office/drawing/2014/main" id="{23E8D177-35C6-42D1-BC35-1EA52D5190FE}"/>
              </a:ext>
            </a:extLst>
          </p:cNvPr>
          <p:cNvGrpSpPr/>
          <p:nvPr/>
        </p:nvGrpSpPr>
        <p:grpSpPr>
          <a:xfrm>
            <a:off x="3349395" y="3896616"/>
            <a:ext cx="1827220" cy="2062008"/>
            <a:chOff x="7221824" y="4338792"/>
            <a:chExt cx="1827220" cy="2062008"/>
          </a:xfrm>
        </p:grpSpPr>
        <p:pic>
          <p:nvPicPr>
            <p:cNvPr id="5" name="Picture 4" descr="Graphical user interface, application&#10;&#10;Description automatically generated">
              <a:extLst>
                <a:ext uri="{FF2B5EF4-FFF2-40B4-BE49-F238E27FC236}">
                  <a16:creationId xmlns:a16="http://schemas.microsoft.com/office/drawing/2014/main" id="{4EB32CC1-C268-49DA-ACD2-6D5AD57B398E}"/>
                </a:ext>
              </a:extLst>
            </p:cNvPr>
            <p:cNvPicPr>
              <a:picLocks noChangeAspect="1"/>
            </p:cNvPicPr>
            <p:nvPr/>
          </p:nvPicPr>
          <p:blipFill>
            <a:blip r:embed="rId2"/>
            <a:stretch>
              <a:fillRect/>
            </a:stretch>
          </p:blipFill>
          <p:spPr>
            <a:xfrm>
              <a:off x="7524770" y="5058947"/>
              <a:ext cx="1221328" cy="1341853"/>
            </a:xfrm>
            <a:prstGeom prst="rect">
              <a:avLst/>
            </a:prstGeom>
          </p:spPr>
        </p:pic>
        <p:sp>
          <p:nvSpPr>
            <p:cNvPr id="6" name="TextBox 5">
              <a:extLst>
                <a:ext uri="{FF2B5EF4-FFF2-40B4-BE49-F238E27FC236}">
                  <a16:creationId xmlns:a16="http://schemas.microsoft.com/office/drawing/2014/main" id="{6712995F-1050-419C-9AFA-3659594C8CF4}"/>
                </a:ext>
              </a:extLst>
            </p:cNvPr>
            <p:cNvSpPr txBox="1"/>
            <p:nvPr/>
          </p:nvSpPr>
          <p:spPr>
            <a:xfrm>
              <a:off x="7221824" y="4338792"/>
              <a:ext cx="1827220" cy="646331"/>
            </a:xfrm>
            <a:prstGeom prst="rect">
              <a:avLst/>
            </a:prstGeom>
            <a:noFill/>
          </p:spPr>
          <p:txBody>
            <a:bodyPr wrap="square" rtlCol="0">
              <a:spAutoFit/>
            </a:bodyPr>
            <a:lstStyle/>
            <a:p>
              <a:pPr algn="ctr"/>
              <a:r>
                <a:rPr lang="en-US" b="1">
                  <a:solidFill>
                    <a:schemeClr val="accent6">
                      <a:lumMod val="60000"/>
                      <a:lumOff val="40000"/>
                    </a:schemeClr>
                  </a:solidFill>
                </a:rPr>
                <a:t>Raise Hand</a:t>
              </a:r>
            </a:p>
            <a:p>
              <a:pPr algn="ctr"/>
              <a:r>
                <a:rPr lang="en-US"/>
                <a:t>Lower-Middle</a:t>
              </a:r>
            </a:p>
          </p:txBody>
        </p:sp>
      </p:grpSp>
      <p:grpSp>
        <p:nvGrpSpPr>
          <p:cNvPr id="10" name="Group 9">
            <a:extLst>
              <a:ext uri="{FF2B5EF4-FFF2-40B4-BE49-F238E27FC236}">
                <a16:creationId xmlns:a16="http://schemas.microsoft.com/office/drawing/2014/main" id="{FE086703-3250-4B4E-9327-CAB52F0C6E83}"/>
              </a:ext>
            </a:extLst>
          </p:cNvPr>
          <p:cNvGrpSpPr/>
          <p:nvPr/>
        </p:nvGrpSpPr>
        <p:grpSpPr>
          <a:xfrm>
            <a:off x="8467185" y="3896616"/>
            <a:ext cx="3113837" cy="2391865"/>
            <a:chOff x="6476389" y="1628507"/>
            <a:chExt cx="3113837" cy="2391865"/>
          </a:xfrm>
        </p:grpSpPr>
        <p:pic>
          <p:nvPicPr>
            <p:cNvPr id="8" name="Picture 7" descr="Graphical user interface, application&#10;&#10;Description automatically generated">
              <a:extLst>
                <a:ext uri="{FF2B5EF4-FFF2-40B4-BE49-F238E27FC236}">
                  <a16:creationId xmlns:a16="http://schemas.microsoft.com/office/drawing/2014/main" id="{F8EC3410-AFDB-4F4E-805C-582AB45B3AF8}"/>
                </a:ext>
              </a:extLst>
            </p:cNvPr>
            <p:cNvPicPr>
              <a:picLocks noChangeAspect="1"/>
            </p:cNvPicPr>
            <p:nvPr/>
          </p:nvPicPr>
          <p:blipFill>
            <a:blip r:embed="rId3"/>
            <a:stretch>
              <a:fillRect/>
            </a:stretch>
          </p:blipFill>
          <p:spPr>
            <a:xfrm>
              <a:off x="6857258" y="2877054"/>
              <a:ext cx="2369572" cy="1143318"/>
            </a:xfrm>
            <a:prstGeom prst="rect">
              <a:avLst/>
            </a:prstGeom>
          </p:spPr>
        </p:pic>
        <p:sp>
          <p:nvSpPr>
            <p:cNvPr id="9" name="TextBox 8">
              <a:extLst>
                <a:ext uri="{FF2B5EF4-FFF2-40B4-BE49-F238E27FC236}">
                  <a16:creationId xmlns:a16="http://schemas.microsoft.com/office/drawing/2014/main" id="{D5755A35-336A-47DC-B9FC-6D9123B1B8CF}"/>
                </a:ext>
              </a:extLst>
            </p:cNvPr>
            <p:cNvSpPr txBox="1"/>
            <p:nvPr/>
          </p:nvSpPr>
          <p:spPr>
            <a:xfrm>
              <a:off x="6476389" y="1628507"/>
              <a:ext cx="3113837" cy="1200329"/>
            </a:xfrm>
            <a:prstGeom prst="rect">
              <a:avLst/>
            </a:prstGeom>
            <a:noFill/>
          </p:spPr>
          <p:txBody>
            <a:bodyPr wrap="square" rtlCol="0">
              <a:spAutoFit/>
            </a:bodyPr>
            <a:lstStyle/>
            <a:p>
              <a:pPr algn="ctr"/>
              <a:r>
                <a:rPr lang="en-US" b="1">
                  <a:solidFill>
                    <a:schemeClr val="accent6">
                      <a:lumMod val="60000"/>
                      <a:lumOff val="40000"/>
                    </a:schemeClr>
                  </a:solidFill>
                </a:rPr>
                <a:t>Unmute</a:t>
              </a:r>
            </a:p>
            <a:p>
              <a:pPr algn="ctr"/>
              <a:r>
                <a:rPr lang="en-US"/>
                <a:t>A host will unmute you – </a:t>
              </a:r>
              <a:r>
                <a:rPr lang="en-US" i="1">
                  <a:solidFill>
                    <a:schemeClr val="accent6">
                      <a:lumMod val="60000"/>
                      <a:lumOff val="40000"/>
                    </a:schemeClr>
                  </a:solidFill>
                </a:rPr>
                <a:t>then you must click button to unmute yourself</a:t>
              </a:r>
            </a:p>
          </p:txBody>
        </p:sp>
      </p:grpSp>
      <p:grpSp>
        <p:nvGrpSpPr>
          <p:cNvPr id="13" name="Group 12">
            <a:extLst>
              <a:ext uri="{FF2B5EF4-FFF2-40B4-BE49-F238E27FC236}">
                <a16:creationId xmlns:a16="http://schemas.microsoft.com/office/drawing/2014/main" id="{A79A11D0-53FD-4636-98B9-959CC32CC78A}"/>
              </a:ext>
            </a:extLst>
          </p:cNvPr>
          <p:cNvGrpSpPr/>
          <p:nvPr/>
        </p:nvGrpSpPr>
        <p:grpSpPr>
          <a:xfrm>
            <a:off x="782849" y="3896616"/>
            <a:ext cx="1827219" cy="1726996"/>
            <a:chOff x="9911120" y="4559106"/>
            <a:chExt cx="1827219" cy="1726996"/>
          </a:xfrm>
        </p:grpSpPr>
        <p:sp>
          <p:nvSpPr>
            <p:cNvPr id="11" name="TextBox 10">
              <a:extLst>
                <a:ext uri="{FF2B5EF4-FFF2-40B4-BE49-F238E27FC236}">
                  <a16:creationId xmlns:a16="http://schemas.microsoft.com/office/drawing/2014/main" id="{3F76BAED-99C2-4BCE-8E51-A39ABF985B7E}"/>
                </a:ext>
              </a:extLst>
            </p:cNvPr>
            <p:cNvSpPr txBox="1"/>
            <p:nvPr/>
          </p:nvSpPr>
          <p:spPr>
            <a:xfrm>
              <a:off x="9911120" y="4559106"/>
              <a:ext cx="1827219" cy="646331"/>
            </a:xfrm>
            <a:prstGeom prst="rect">
              <a:avLst/>
            </a:prstGeom>
            <a:noFill/>
          </p:spPr>
          <p:txBody>
            <a:bodyPr wrap="square" rtlCol="0">
              <a:spAutoFit/>
            </a:bodyPr>
            <a:lstStyle/>
            <a:p>
              <a:pPr algn="ctr"/>
              <a:r>
                <a:rPr lang="en-US" b="1">
                  <a:solidFill>
                    <a:schemeClr val="accent6">
                      <a:lumMod val="60000"/>
                      <a:lumOff val="40000"/>
                    </a:schemeClr>
                  </a:solidFill>
                </a:rPr>
                <a:t>Q&amp;A Panel</a:t>
              </a:r>
            </a:p>
            <a:p>
              <a:pPr algn="ctr"/>
              <a:r>
                <a:rPr lang="en-US"/>
                <a:t>Lower-Right</a:t>
              </a:r>
            </a:p>
          </p:txBody>
        </p:sp>
        <p:pic>
          <p:nvPicPr>
            <p:cNvPr id="12" name="Picture 11" descr="A picture containing text, device, meter&#10;&#10;Description automatically generated">
              <a:extLst>
                <a:ext uri="{FF2B5EF4-FFF2-40B4-BE49-F238E27FC236}">
                  <a16:creationId xmlns:a16="http://schemas.microsoft.com/office/drawing/2014/main" id="{70F36818-51EA-4C46-8315-954DA4CDE26A}"/>
                </a:ext>
              </a:extLst>
            </p:cNvPr>
            <p:cNvPicPr>
              <a:picLocks noChangeAspect="1"/>
            </p:cNvPicPr>
            <p:nvPr/>
          </p:nvPicPr>
          <p:blipFill>
            <a:blip r:embed="rId4"/>
            <a:stretch>
              <a:fillRect/>
            </a:stretch>
          </p:blipFill>
          <p:spPr>
            <a:xfrm>
              <a:off x="10244996" y="5262786"/>
              <a:ext cx="1337403" cy="1023316"/>
            </a:xfrm>
            <a:prstGeom prst="rect">
              <a:avLst/>
            </a:prstGeom>
          </p:spPr>
        </p:pic>
      </p:grpSp>
      <p:grpSp>
        <p:nvGrpSpPr>
          <p:cNvPr id="16" name="Group 15">
            <a:extLst>
              <a:ext uri="{FF2B5EF4-FFF2-40B4-BE49-F238E27FC236}">
                <a16:creationId xmlns:a16="http://schemas.microsoft.com/office/drawing/2014/main" id="{28E305E8-A515-4607-8C80-FDE1030ABD95}"/>
              </a:ext>
            </a:extLst>
          </p:cNvPr>
          <p:cNvGrpSpPr/>
          <p:nvPr/>
        </p:nvGrpSpPr>
        <p:grpSpPr>
          <a:xfrm>
            <a:off x="5407455" y="3896616"/>
            <a:ext cx="2741879" cy="2289184"/>
            <a:chOff x="9226830" y="2230723"/>
            <a:chExt cx="2741879" cy="2289184"/>
          </a:xfrm>
        </p:grpSpPr>
        <p:sp>
          <p:nvSpPr>
            <p:cNvPr id="14" name="TextBox 13">
              <a:extLst>
                <a:ext uri="{FF2B5EF4-FFF2-40B4-BE49-F238E27FC236}">
                  <a16:creationId xmlns:a16="http://schemas.microsoft.com/office/drawing/2014/main" id="{1E8C58B9-7386-4562-94F2-5CAFB018242D}"/>
                </a:ext>
              </a:extLst>
            </p:cNvPr>
            <p:cNvSpPr txBox="1"/>
            <p:nvPr/>
          </p:nvSpPr>
          <p:spPr>
            <a:xfrm>
              <a:off x="9226830" y="2230723"/>
              <a:ext cx="2741879" cy="646331"/>
            </a:xfrm>
            <a:prstGeom prst="rect">
              <a:avLst/>
            </a:prstGeom>
            <a:noFill/>
          </p:spPr>
          <p:txBody>
            <a:bodyPr wrap="square" rtlCol="0">
              <a:spAutoFit/>
            </a:bodyPr>
            <a:lstStyle/>
            <a:p>
              <a:pPr algn="ctr"/>
              <a:r>
                <a:rPr lang="en-US" b="1">
                  <a:solidFill>
                    <a:schemeClr val="accent6">
                      <a:lumMod val="60000"/>
                      <a:lumOff val="40000"/>
                    </a:schemeClr>
                  </a:solidFill>
                </a:rPr>
                <a:t>Participants Panel</a:t>
              </a:r>
            </a:p>
            <a:p>
              <a:pPr algn="ctr"/>
              <a:r>
                <a:rPr lang="en-US"/>
                <a:t>Upper-Right</a:t>
              </a:r>
            </a:p>
          </p:txBody>
        </p:sp>
        <p:pic>
          <p:nvPicPr>
            <p:cNvPr id="15" name="Picture 14" descr="A screenshot of a phone&#10;&#10;Description automatically generated with medium confidence">
              <a:extLst>
                <a:ext uri="{FF2B5EF4-FFF2-40B4-BE49-F238E27FC236}">
                  <a16:creationId xmlns:a16="http://schemas.microsoft.com/office/drawing/2014/main" id="{11280C70-D8AF-4F19-B82D-FA063D6E58C5}"/>
                </a:ext>
              </a:extLst>
            </p:cNvPr>
            <p:cNvPicPr>
              <a:picLocks noChangeAspect="1"/>
            </p:cNvPicPr>
            <p:nvPr/>
          </p:nvPicPr>
          <p:blipFill>
            <a:blip r:embed="rId5"/>
            <a:stretch>
              <a:fillRect/>
            </a:stretch>
          </p:blipFill>
          <p:spPr>
            <a:xfrm>
              <a:off x="9742557" y="2916253"/>
              <a:ext cx="1962805" cy="1603654"/>
            </a:xfrm>
            <a:prstGeom prst="rect">
              <a:avLst/>
            </a:prstGeom>
          </p:spPr>
        </p:pic>
      </p:grpSp>
    </p:spTree>
    <p:extLst>
      <p:ext uri="{BB962C8B-B14F-4D97-AF65-F5344CB8AC3E}">
        <p14:creationId xmlns:p14="http://schemas.microsoft.com/office/powerpoint/2010/main" val="21779296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1BB138-9F30-6999-9149-449F8E1512BF}"/>
              </a:ext>
            </a:extLst>
          </p:cNvPr>
          <p:cNvSpPr>
            <a:spLocks noGrp="1"/>
          </p:cNvSpPr>
          <p:nvPr>
            <p:ph type="body" sz="quarter" idx="10"/>
          </p:nvPr>
        </p:nvSpPr>
        <p:spPr>
          <a:xfrm>
            <a:off x="463296" y="1225842"/>
            <a:ext cx="5632704" cy="4937760"/>
          </a:xfrm>
        </p:spPr>
        <p:txBody>
          <a:bodyPr/>
          <a:lstStyle/>
          <a:p>
            <a:pPr marL="342900" indent="-342900">
              <a:buFont typeface="+mj-lt"/>
              <a:buAutoNum type="arabicPeriod"/>
            </a:pPr>
            <a:r>
              <a:rPr lang="en-US"/>
              <a:t>Switch from weighted average Effective Load Carrying Capability (ELCC) to marginal ELCC from IRP</a:t>
            </a:r>
          </a:p>
          <a:p>
            <a:pPr lvl="1"/>
            <a:r>
              <a:rPr lang="en-US"/>
              <a:t>ACC is evaluating DERs as marginal resources</a:t>
            </a:r>
          </a:p>
          <a:p>
            <a:pPr lvl="1"/>
            <a:r>
              <a:rPr lang="en-US"/>
              <a:t>Reduced capacity contribution of storage in later years increases avoided costs</a:t>
            </a:r>
          </a:p>
          <a:p>
            <a:pPr marL="342900" indent="-342900">
              <a:buFont typeface="+mj-lt"/>
              <a:buAutoNum type="arabicPeriod"/>
            </a:pPr>
            <a:r>
              <a:rPr lang="en-US"/>
              <a:t>Lower near-term AS prices, less volatile long-term energy prices from SERVM</a:t>
            </a:r>
          </a:p>
          <a:p>
            <a:pPr lvl="1"/>
            <a:r>
              <a:rPr lang="en-US"/>
              <a:t>Reduced storage revenues increases avoided costs</a:t>
            </a:r>
          </a:p>
          <a:p>
            <a:pPr marL="342900" indent="-342900">
              <a:buFont typeface="+mj-lt"/>
              <a:buAutoNum type="arabicPeriod"/>
            </a:pPr>
            <a:r>
              <a:rPr lang="en-US"/>
              <a:t>Switching methodology from First-Year Net CONE to RECC</a:t>
            </a:r>
          </a:p>
          <a:p>
            <a:pPr lvl="1"/>
            <a:r>
              <a:rPr lang="en-US"/>
              <a:t>Increases avoided costs in early years, consistent with deferral of assets with declining costs</a:t>
            </a:r>
          </a:p>
          <a:p>
            <a:pPr marL="342900" indent="-342900">
              <a:buFont typeface="+mj-lt"/>
              <a:buAutoNum type="arabicPeriod"/>
            </a:pPr>
            <a:r>
              <a:rPr lang="en-US"/>
              <a:t>Slightly lower storage cost estimates from latest IRP cycle</a:t>
            </a:r>
          </a:p>
        </p:txBody>
      </p:sp>
      <p:sp>
        <p:nvSpPr>
          <p:cNvPr id="3" name="Title 2">
            <a:extLst>
              <a:ext uri="{FF2B5EF4-FFF2-40B4-BE49-F238E27FC236}">
                <a16:creationId xmlns:a16="http://schemas.microsoft.com/office/drawing/2014/main" id="{E9B5647C-CC7C-2E07-E4D2-1AD3A555A3FE}"/>
              </a:ext>
            </a:extLst>
          </p:cNvPr>
          <p:cNvSpPr>
            <a:spLocks noGrp="1"/>
          </p:cNvSpPr>
          <p:nvPr>
            <p:ph type="title"/>
          </p:nvPr>
        </p:nvSpPr>
        <p:spPr>
          <a:xfrm>
            <a:off x="1141354" y="0"/>
            <a:ext cx="10813223" cy="896112"/>
          </a:xfrm>
        </p:spPr>
        <p:txBody>
          <a:bodyPr>
            <a:normAutofit fontScale="90000"/>
          </a:bodyPr>
          <a:lstStyle/>
          <a:p>
            <a:r>
              <a:rPr lang="en-US"/>
              <a:t>Drivers of changes in 2022 Gen Capacity Avoided Costs</a:t>
            </a:r>
          </a:p>
        </p:txBody>
      </p:sp>
      <p:pic>
        <p:nvPicPr>
          <p:cNvPr id="5" name="Picture 4">
            <a:extLst>
              <a:ext uri="{FF2B5EF4-FFF2-40B4-BE49-F238E27FC236}">
                <a16:creationId xmlns:a16="http://schemas.microsoft.com/office/drawing/2014/main" id="{EEA92CDD-E68D-FC76-1911-1B25C8770C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345468" y="3844920"/>
            <a:ext cx="5383235" cy="2486324"/>
          </a:xfrm>
          <a:prstGeom prst="rect">
            <a:avLst/>
          </a:prstGeom>
        </p:spPr>
      </p:pic>
      <p:pic>
        <p:nvPicPr>
          <p:cNvPr id="7" name="Picture 6">
            <a:extLst>
              <a:ext uri="{FF2B5EF4-FFF2-40B4-BE49-F238E27FC236}">
                <a16:creationId xmlns:a16="http://schemas.microsoft.com/office/drawing/2014/main" id="{366BCB6F-3352-094E-6B16-5E0EA98AE1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333275" y="1042732"/>
            <a:ext cx="5395428" cy="2651990"/>
          </a:xfrm>
          <a:prstGeom prst="rect">
            <a:avLst/>
          </a:prstGeom>
        </p:spPr>
      </p:pic>
    </p:spTree>
    <p:extLst>
      <p:ext uri="{BB962C8B-B14F-4D97-AF65-F5344CB8AC3E}">
        <p14:creationId xmlns:p14="http://schemas.microsoft.com/office/powerpoint/2010/main" val="277474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2DA6E09-9CC5-12EF-F05F-24A2FEC066A2}"/>
              </a:ext>
            </a:extLst>
          </p:cNvPr>
          <p:cNvSpPr>
            <a:spLocks noGrp="1"/>
          </p:cNvSpPr>
          <p:nvPr>
            <p:ph type="body" sz="quarter" idx="10"/>
          </p:nvPr>
        </p:nvSpPr>
        <p:spPr>
          <a:xfrm>
            <a:off x="463296" y="1179677"/>
            <a:ext cx="11265408" cy="4937760"/>
          </a:xfrm>
        </p:spPr>
        <p:txBody>
          <a:bodyPr/>
          <a:lstStyle/>
          <a:p>
            <a:pPr>
              <a:spcAft>
                <a:spcPts val="600"/>
              </a:spcAft>
            </a:pPr>
            <a:r>
              <a:rPr lang="en-US"/>
              <a:t>Real Economic Carrying Charge (RECC) calculates the value of deferring an investment in the marginal resource (storage) by one year</a:t>
            </a:r>
          </a:p>
          <a:p>
            <a:pPr lvl="1">
              <a:lnSpc>
                <a:spcPct val="90000"/>
              </a:lnSpc>
            </a:pPr>
            <a:r>
              <a:rPr lang="en-US"/>
              <a:t>Looks at the net costs (costs minus revenues) over the lifetime of the resource</a:t>
            </a:r>
          </a:p>
          <a:p>
            <a:pPr lvl="1">
              <a:lnSpc>
                <a:spcPct val="90000"/>
              </a:lnSpc>
            </a:pPr>
            <a:r>
              <a:rPr lang="en-US"/>
              <a:t>Compares that to the net costs of the same resource installed the following year</a:t>
            </a:r>
          </a:p>
          <a:p>
            <a:pPr lvl="1"/>
            <a:r>
              <a:rPr lang="en-US"/>
              <a:t>Compensates resources from all vintages such that their avoided costs offset full NPV net costs</a:t>
            </a:r>
          </a:p>
          <a:p>
            <a:pPr lvl="1"/>
            <a:endParaRPr lang="en-US"/>
          </a:p>
          <a:p>
            <a:pPr lvl="1"/>
            <a:endParaRPr lang="en-US"/>
          </a:p>
          <a:p>
            <a:pPr lvl="1"/>
            <a:endParaRPr lang="en-US"/>
          </a:p>
          <a:p>
            <a:pPr lvl="1"/>
            <a:endParaRPr lang="en-US"/>
          </a:p>
          <a:p>
            <a:pPr lvl="1"/>
            <a:endParaRPr lang="en-US"/>
          </a:p>
          <a:p>
            <a:endParaRPr lang="en-US"/>
          </a:p>
          <a:p>
            <a:r>
              <a:rPr lang="en-US"/>
              <a:t>In contrast, the First-Year Net CONE approach (used in previous ACCs) considers only the first-year net costs of a resource</a:t>
            </a:r>
          </a:p>
          <a:p>
            <a:pPr lvl="1"/>
            <a:r>
              <a:rPr lang="en-US"/>
              <a:t>If the cost of a resource declines over time, the First-Year Net CONE approach undercompensates resources installed in earlier years as the price is set by cheaper resources installed in later years</a:t>
            </a:r>
          </a:p>
        </p:txBody>
      </p:sp>
      <p:sp>
        <p:nvSpPr>
          <p:cNvPr id="3" name="Title 2">
            <a:extLst>
              <a:ext uri="{FF2B5EF4-FFF2-40B4-BE49-F238E27FC236}">
                <a16:creationId xmlns:a16="http://schemas.microsoft.com/office/drawing/2014/main" id="{127884E5-3801-CB73-F9B7-7F5655F1102C}"/>
              </a:ext>
            </a:extLst>
          </p:cNvPr>
          <p:cNvSpPr>
            <a:spLocks noGrp="1"/>
          </p:cNvSpPr>
          <p:nvPr>
            <p:ph type="title"/>
          </p:nvPr>
        </p:nvSpPr>
        <p:spPr/>
        <p:txBody>
          <a:bodyPr/>
          <a:lstStyle/>
          <a:p>
            <a:r>
              <a:rPr lang="en-US"/>
              <a:t>RECC Methodology</a:t>
            </a:r>
          </a:p>
        </p:txBody>
      </p:sp>
      <p:graphicFrame>
        <p:nvGraphicFramePr>
          <p:cNvPr id="5" name="Table 5">
            <a:extLst>
              <a:ext uri="{FF2B5EF4-FFF2-40B4-BE49-F238E27FC236}">
                <a16:creationId xmlns:a16="http://schemas.microsoft.com/office/drawing/2014/main" id="{3C2F7FB7-9042-E733-9567-14091977D212}"/>
              </a:ext>
            </a:extLst>
          </p:cNvPr>
          <p:cNvGraphicFramePr>
            <a:graphicFrameLocks noGrp="1"/>
          </p:cNvGraphicFramePr>
          <p:nvPr>
            <p:extLst>
              <p:ext uri="{D42A27DB-BD31-4B8C-83A1-F6EECF244321}">
                <p14:modId xmlns:p14="http://schemas.microsoft.com/office/powerpoint/2010/main" val="886834235"/>
              </p:ext>
            </p:extLst>
          </p:nvPr>
        </p:nvGraphicFramePr>
        <p:xfrm>
          <a:off x="1385835" y="2922598"/>
          <a:ext cx="9601200" cy="1676400"/>
        </p:xfrm>
        <a:graphic>
          <a:graphicData uri="http://schemas.openxmlformats.org/drawingml/2006/table">
            <a:tbl>
              <a:tblPr bandRow="1">
                <a:tableStyleId>{2D5ABB26-0587-4C30-8999-92F81FD0307C}</a:tableStyleId>
              </a:tblPr>
              <a:tblGrid>
                <a:gridCol w="2286000">
                  <a:extLst>
                    <a:ext uri="{9D8B030D-6E8A-4147-A177-3AD203B41FA5}">
                      <a16:colId xmlns:a16="http://schemas.microsoft.com/office/drawing/2014/main" val="2391625524"/>
                    </a:ext>
                  </a:extLst>
                </a:gridCol>
                <a:gridCol w="457200">
                  <a:extLst>
                    <a:ext uri="{9D8B030D-6E8A-4147-A177-3AD203B41FA5}">
                      <a16:colId xmlns:a16="http://schemas.microsoft.com/office/drawing/2014/main" val="3228199658"/>
                    </a:ext>
                  </a:extLst>
                </a:gridCol>
                <a:gridCol w="914400">
                  <a:extLst>
                    <a:ext uri="{9D8B030D-6E8A-4147-A177-3AD203B41FA5}">
                      <a16:colId xmlns:a16="http://schemas.microsoft.com/office/drawing/2014/main" val="3428357153"/>
                    </a:ext>
                  </a:extLst>
                </a:gridCol>
                <a:gridCol w="457200">
                  <a:extLst>
                    <a:ext uri="{9D8B030D-6E8A-4147-A177-3AD203B41FA5}">
                      <a16:colId xmlns:a16="http://schemas.microsoft.com/office/drawing/2014/main" val="3517391598"/>
                    </a:ext>
                  </a:extLst>
                </a:gridCol>
                <a:gridCol w="914400">
                  <a:extLst>
                    <a:ext uri="{9D8B030D-6E8A-4147-A177-3AD203B41FA5}">
                      <a16:colId xmlns:a16="http://schemas.microsoft.com/office/drawing/2014/main" val="2253637536"/>
                    </a:ext>
                  </a:extLst>
                </a:gridCol>
                <a:gridCol w="914400">
                  <a:extLst>
                    <a:ext uri="{9D8B030D-6E8A-4147-A177-3AD203B41FA5}">
                      <a16:colId xmlns:a16="http://schemas.microsoft.com/office/drawing/2014/main" val="4908927"/>
                    </a:ext>
                  </a:extLst>
                </a:gridCol>
                <a:gridCol w="914400">
                  <a:extLst>
                    <a:ext uri="{9D8B030D-6E8A-4147-A177-3AD203B41FA5}">
                      <a16:colId xmlns:a16="http://schemas.microsoft.com/office/drawing/2014/main" val="2635861584"/>
                    </a:ext>
                  </a:extLst>
                </a:gridCol>
                <a:gridCol w="914400">
                  <a:extLst>
                    <a:ext uri="{9D8B030D-6E8A-4147-A177-3AD203B41FA5}">
                      <a16:colId xmlns:a16="http://schemas.microsoft.com/office/drawing/2014/main" val="2954707561"/>
                    </a:ext>
                  </a:extLst>
                </a:gridCol>
                <a:gridCol w="914400">
                  <a:extLst>
                    <a:ext uri="{9D8B030D-6E8A-4147-A177-3AD203B41FA5}">
                      <a16:colId xmlns:a16="http://schemas.microsoft.com/office/drawing/2014/main" val="3444783904"/>
                    </a:ext>
                  </a:extLst>
                </a:gridCol>
                <a:gridCol w="914400">
                  <a:extLst>
                    <a:ext uri="{9D8B030D-6E8A-4147-A177-3AD203B41FA5}">
                      <a16:colId xmlns:a16="http://schemas.microsoft.com/office/drawing/2014/main" val="1627482942"/>
                    </a:ext>
                  </a:extLst>
                </a:gridCol>
              </a:tblGrid>
              <a:tr h="329692">
                <a:tc>
                  <a:txBody>
                    <a:bodyPr/>
                    <a:lstStyle/>
                    <a:p>
                      <a:endParaRPr lang="en-US" sz="1400"/>
                    </a:p>
                  </a:txBody>
                  <a:tcPr>
                    <a:lnR>
                      <a:noFill/>
                    </a:lnR>
                  </a:tcPr>
                </a:tc>
                <a:tc>
                  <a:txBody>
                    <a:bodyPr/>
                    <a:lstStyle/>
                    <a:p>
                      <a:pPr algn="ctr"/>
                      <a:endParaRPr lang="en-US" sz="1600" b="1">
                        <a:solidFill>
                          <a:schemeClr val="tx2"/>
                        </a:solidFill>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endParaRPr lang="en-US" sz="1600" b="1">
                        <a:solidFill>
                          <a:schemeClr val="tx2"/>
                        </a:solidFill>
                      </a:endParaRPr>
                    </a:p>
                  </a:txBody>
                  <a:tcPr>
                    <a:lnL>
                      <a:noFill/>
                    </a:lnL>
                  </a:tcPr>
                </a:tc>
                <a:tc>
                  <a:txBody>
                    <a:bodyPr/>
                    <a:lstStyle/>
                    <a:p>
                      <a:endParaRPr lang="en-US" sz="1600" b="1">
                        <a:solidFill>
                          <a:schemeClr val="tx2"/>
                        </a:solidFill>
                      </a:endParaRPr>
                    </a:p>
                  </a:txBody>
                  <a:tcPr/>
                </a:tc>
                <a:tc gridSpan="6">
                  <a:txBody>
                    <a:bodyPr/>
                    <a:lstStyle/>
                    <a:p>
                      <a:pPr algn="ctr"/>
                      <a:r>
                        <a:rPr lang="en-US" sz="1400" b="1">
                          <a:solidFill>
                            <a:schemeClr val="tx2"/>
                          </a:solidFill>
                        </a:rPr>
                        <a:t>Year</a:t>
                      </a:r>
                    </a:p>
                  </a:txBody>
                  <a:tcPr>
                    <a:lnB w="12700" cap="flat" cmpd="sng" algn="ctr">
                      <a:solidFill>
                        <a:schemeClr val="tx2"/>
                      </a:solidFill>
                      <a:prstDash val="solid"/>
                      <a:round/>
                      <a:headEnd type="none" w="med" len="med"/>
                      <a:tailEnd type="none" w="med" len="med"/>
                    </a:lnB>
                  </a:tcPr>
                </a:tc>
                <a:tc hMerge="1">
                  <a:txBody>
                    <a:bodyPr/>
                    <a:lstStyle/>
                    <a:p>
                      <a:pPr algn="ctr"/>
                      <a:endParaRPr lang="en-US" b="1">
                        <a:solidFill>
                          <a:schemeClr val="tx2"/>
                        </a:solidFill>
                      </a:endParaRPr>
                    </a:p>
                  </a:txBody>
                  <a:tcPr/>
                </a:tc>
                <a:tc hMerge="1">
                  <a:txBody>
                    <a:bodyPr/>
                    <a:lstStyle/>
                    <a:p>
                      <a:pPr algn="ctr"/>
                      <a:endParaRPr lang="en-US" b="1">
                        <a:solidFill>
                          <a:schemeClr val="tx2"/>
                        </a:solidFill>
                      </a:endParaRPr>
                    </a:p>
                  </a:txBody>
                  <a:tcPr>
                    <a:lnB w="12700" cap="flat" cmpd="sng" algn="ctr">
                      <a:solidFill>
                        <a:schemeClr val="tx2"/>
                      </a:solidFill>
                      <a:prstDash val="solid"/>
                      <a:round/>
                      <a:headEnd type="none" w="med" len="med"/>
                      <a:tailEnd type="none" w="med" len="med"/>
                    </a:lnB>
                  </a:tcPr>
                </a:tc>
                <a:tc hMerge="1">
                  <a:txBody>
                    <a:bodyPr/>
                    <a:lstStyle/>
                    <a:p>
                      <a:pPr algn="ctr"/>
                      <a:endParaRPr lang="en-US" b="1">
                        <a:solidFill>
                          <a:schemeClr val="tx2"/>
                        </a:solidFill>
                      </a:endParaRPr>
                    </a:p>
                  </a:txBody>
                  <a:tcPr>
                    <a:lnB w="12700" cap="flat" cmpd="sng" algn="ctr">
                      <a:solidFill>
                        <a:schemeClr val="tx2"/>
                      </a:solidFill>
                      <a:prstDash val="solid"/>
                      <a:round/>
                      <a:headEnd type="none" w="med" len="med"/>
                      <a:tailEnd type="none" w="med" len="med"/>
                    </a:lnB>
                  </a:tcPr>
                </a:tc>
                <a:tc hMerge="1">
                  <a:txBody>
                    <a:bodyPr/>
                    <a:lstStyle/>
                    <a:p>
                      <a:pPr algn="ctr"/>
                      <a:endParaRPr lang="en-US" b="1">
                        <a:solidFill>
                          <a:schemeClr val="tx2"/>
                        </a:solidFill>
                      </a:endParaRPr>
                    </a:p>
                  </a:txBody>
                  <a:tcPr>
                    <a:lnB w="12700" cap="flat" cmpd="sng" algn="ctr">
                      <a:solidFill>
                        <a:schemeClr val="tx2"/>
                      </a:solidFill>
                      <a:prstDash val="solid"/>
                      <a:round/>
                      <a:headEnd type="none" w="med" len="med"/>
                      <a:tailEnd type="none" w="med" len="med"/>
                    </a:lnB>
                  </a:tcPr>
                </a:tc>
                <a:tc hMerge="1">
                  <a:txBody>
                    <a:bodyPr/>
                    <a:lstStyle/>
                    <a:p>
                      <a:pPr algn="ctr"/>
                      <a:endParaRPr lang="en-US" b="1">
                        <a:solidFill>
                          <a:schemeClr val="tx2"/>
                        </a:solidFill>
                      </a:endParaRPr>
                    </a:p>
                  </a:txBody>
                  <a:tcP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658955109"/>
                  </a:ext>
                </a:extLst>
              </a:tr>
              <a:tr h="306512">
                <a:tc>
                  <a:txBody>
                    <a:bodyPr/>
                    <a:lstStyle/>
                    <a:p>
                      <a:endParaRPr lang="en-US" sz="1400"/>
                    </a:p>
                  </a:txBody>
                  <a:tcPr>
                    <a:lnR>
                      <a:noFill/>
                    </a:lnR>
                  </a:tcPr>
                </a:tc>
                <a:tc>
                  <a:txBody>
                    <a:bodyPr/>
                    <a:lstStyle/>
                    <a:p>
                      <a:endParaRPr lang="en-US" sz="1600"/>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2"/>
                          </a:solidFill>
                        </a:rPr>
                        <a:t>NPV</a:t>
                      </a:r>
                    </a:p>
                  </a:txBody>
                  <a:tcPr>
                    <a:lnL>
                      <a:noFill/>
                    </a:lnL>
                    <a:lnB w="12700" cap="flat" cmpd="sng" algn="ctr">
                      <a:solidFill>
                        <a:schemeClr val="bg1">
                          <a:lumMod val="85000"/>
                        </a:schemeClr>
                      </a:solidFill>
                      <a:prstDash val="solid"/>
                      <a:round/>
                      <a:headEnd type="none" w="med" len="med"/>
                      <a:tailEnd type="none" w="med" len="med"/>
                    </a:lnB>
                  </a:tcPr>
                </a:tc>
                <a:tc>
                  <a:txBody>
                    <a:bodyPr/>
                    <a:lstStyle/>
                    <a:p>
                      <a:endParaRPr lang="en-US" sz="1600"/>
                    </a:p>
                  </a:txBody>
                  <a:tcPr/>
                </a:tc>
                <a:tc>
                  <a:txBody>
                    <a:bodyPr/>
                    <a:lstStyle/>
                    <a:p>
                      <a:pPr algn="ctr"/>
                      <a:r>
                        <a:rPr lang="en-US" sz="1600" b="1">
                          <a:solidFill>
                            <a:schemeClr val="tx2"/>
                          </a:solidFill>
                        </a:rPr>
                        <a:t>1</a:t>
                      </a:r>
                    </a:p>
                  </a:txBody>
                  <a:tcPr>
                    <a:lnT w="12700" cap="flat" cmpd="sng" algn="ctr">
                      <a:solidFill>
                        <a:schemeClr val="tx2"/>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400" b="1">
                          <a:solidFill>
                            <a:schemeClr val="tx2"/>
                          </a:solidFill>
                        </a:rPr>
                        <a:t>2</a:t>
                      </a:r>
                    </a:p>
                  </a:txBody>
                  <a:tcPr>
                    <a:lnT w="12700" cap="flat" cmpd="sng" algn="ctr">
                      <a:solidFill>
                        <a:schemeClr val="tx2"/>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400" b="1">
                          <a:solidFill>
                            <a:schemeClr val="tx2"/>
                          </a:solidFill>
                        </a:rPr>
                        <a:t>3</a:t>
                      </a:r>
                    </a:p>
                  </a:txBody>
                  <a:tcPr>
                    <a:lnT w="12700" cap="flat" cmpd="sng" algn="ctr">
                      <a:solidFill>
                        <a:schemeClr val="tx2"/>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400" b="1">
                          <a:solidFill>
                            <a:schemeClr val="tx2"/>
                          </a:solidFill>
                        </a:rPr>
                        <a:t>…</a:t>
                      </a:r>
                    </a:p>
                  </a:txBody>
                  <a:tcPr>
                    <a:lnT w="12700" cap="flat" cmpd="sng" algn="ctr">
                      <a:solidFill>
                        <a:schemeClr val="tx2"/>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400" b="1">
                          <a:solidFill>
                            <a:schemeClr val="tx2"/>
                          </a:solidFill>
                        </a:rPr>
                        <a:t>25</a:t>
                      </a:r>
                    </a:p>
                  </a:txBody>
                  <a:tcPr>
                    <a:lnT w="12700" cap="flat" cmpd="sng" algn="ctr">
                      <a:solidFill>
                        <a:schemeClr val="tx2"/>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400" b="1">
                          <a:solidFill>
                            <a:schemeClr val="tx2"/>
                          </a:solidFill>
                        </a:rPr>
                        <a:t>26</a:t>
                      </a:r>
                    </a:p>
                  </a:txBody>
                  <a:tcPr>
                    <a:lnT w="12700" cap="flat" cmpd="sng" algn="ctr">
                      <a:solidFill>
                        <a:schemeClr val="tx2"/>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691022550"/>
                  </a:ext>
                </a:extLst>
              </a:tr>
              <a:tr h="329692">
                <a:tc>
                  <a:txBody>
                    <a:bodyPr/>
                    <a:lstStyle/>
                    <a:p>
                      <a:r>
                        <a:rPr lang="en-US" sz="1400">
                          <a:solidFill>
                            <a:schemeClr val="tx2"/>
                          </a:solidFill>
                        </a:rPr>
                        <a:t>Investment in Year 1</a:t>
                      </a:r>
                    </a:p>
                  </a:txBody>
                  <a:tcPr>
                    <a:lnR w="12700" cap="flat" cmpd="sng" algn="ctr">
                      <a:noFill/>
                      <a:prstDash val="solid"/>
                      <a:round/>
                      <a:headEnd type="none" w="med" len="med"/>
                      <a:tailEnd type="none" w="med" len="med"/>
                    </a:lnR>
                  </a:tcPr>
                </a:tc>
                <a:tc>
                  <a:txBody>
                    <a:bodyPr/>
                    <a:lstStyle/>
                    <a:p>
                      <a:endParaRPr lang="en-US" sz="1600"/>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solidFill>
                            <a:schemeClr val="tx2"/>
                          </a:solidFill>
                        </a:rPr>
                        <a:t>$1,045</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accent3"/>
                          </a:solidFill>
                          <a:sym typeface="Wingdings 3" panose="05040102010807070707" pitchFamily="18" charset="2"/>
                        </a:rPr>
                        <a:t></a:t>
                      </a:r>
                      <a:endParaRPr lang="en-US" sz="1600">
                        <a:solidFill>
                          <a:schemeClr val="accent3"/>
                        </a:solidFill>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en-US" sz="1400">
                          <a:solidFill>
                            <a:schemeClr val="tx2"/>
                          </a:solidFill>
                        </a:rPr>
                        <a:t>$70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$70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$70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400">
                          <a:solidFill>
                            <a:schemeClr val="tx2"/>
                          </a:solidFill>
                        </a:rPr>
                        <a: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400">
                          <a:solidFill>
                            <a:schemeClr val="tx2"/>
                          </a:solidFill>
                        </a:rPr>
                        <a:t>$70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$32</a:t>
                      </a:r>
                      <a:endParaRPr lang="en-US" sz="1400">
                        <a:solidFill>
                          <a:schemeClr val="tx2"/>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215010255"/>
                  </a:ext>
                </a:extLst>
              </a:tr>
              <a:tr h="329692">
                <a:tc>
                  <a:txBody>
                    <a:bodyPr/>
                    <a:lstStyle/>
                    <a:p>
                      <a:r>
                        <a:rPr lang="en-US" sz="1400">
                          <a:solidFill>
                            <a:schemeClr val="tx2"/>
                          </a:solidFill>
                        </a:rPr>
                        <a:t>Investment in Year 2</a:t>
                      </a:r>
                    </a:p>
                  </a:txBody>
                  <a:tcPr>
                    <a:lnR w="12700" cap="flat" cmpd="sng" algn="ctr">
                      <a:noFill/>
                      <a:prstDash val="solid"/>
                      <a:round/>
                      <a:headEnd type="none" w="med" len="med"/>
                      <a:tailEnd type="none" w="med" len="med"/>
                    </a:lnR>
                  </a:tcPr>
                </a:tc>
                <a:tc>
                  <a:txBody>
                    <a:bodyPr/>
                    <a:lstStyle/>
                    <a:p>
                      <a:endParaRPr lang="en-US" sz="1400"/>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solidFill>
                            <a:schemeClr val="tx2"/>
                          </a:solidFill>
                        </a:rPr>
                        <a:t>$958</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accent3"/>
                          </a:solidFill>
                          <a:sym typeface="Wingdings 3" panose="05040102010807070707" pitchFamily="18" charset="2"/>
                        </a:rPr>
                        <a:t></a:t>
                      </a:r>
                      <a:endParaRPr lang="en-US" sz="1600"/>
                    </a:p>
                  </a:txBody>
                  <a:tcPr>
                    <a:lnL w="12700" cap="flat" cmpd="sng" algn="ctr">
                      <a:solidFill>
                        <a:schemeClr val="bg1">
                          <a:lumMod val="8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en-US" sz="1400">
                          <a:solidFill>
                            <a:schemeClr val="tx2"/>
                          </a:solidFill>
                        </a:rPr>
                        <a:t>$0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$68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$68</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400">
                          <a:solidFill>
                            <a:schemeClr val="tx2"/>
                          </a:solidFill>
                        </a:rPr>
                        <a: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0" lang="en-US" sz="1400" b="0" i="0" u="none" strike="noStrike" kern="1200" cap="none" spc="0" normalizeH="0" baseline="0" noProof="0">
                          <a:ln>
                            <a:noFill/>
                          </a:ln>
                          <a:solidFill>
                            <a:srgbClr val="000000"/>
                          </a:solidFill>
                          <a:effectLst/>
                          <a:uLnTx/>
                          <a:uFillTx/>
                          <a:latin typeface="+mn-lt"/>
                          <a:ea typeface="+mn-ea"/>
                          <a:cs typeface="+mn-cs"/>
                        </a:rPr>
                        <a:t>$68</a:t>
                      </a:r>
                      <a:endParaRPr lang="en-US" sz="1400">
                        <a:solidFill>
                          <a:schemeClr val="tx2"/>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kumimoji="0" lang="en-US" sz="1400" b="0" i="0" u="none" strike="noStrike" kern="1200" cap="none" spc="0" normalizeH="0" baseline="0" noProof="0">
                          <a:ln>
                            <a:noFill/>
                          </a:ln>
                          <a:solidFill>
                            <a:srgbClr val="000000"/>
                          </a:solidFill>
                          <a:effectLst/>
                          <a:uLnTx/>
                          <a:uFillTx/>
                          <a:latin typeface="Arial" panose="020B0604020202020204"/>
                          <a:ea typeface="+mn-ea"/>
                          <a:cs typeface="+mn-cs"/>
                        </a:rPr>
                        <a:t>$68</a:t>
                      </a:r>
                      <a:endParaRPr lang="en-US" sz="1400">
                        <a:solidFill>
                          <a:schemeClr val="tx2"/>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16977871"/>
                  </a:ext>
                </a:extLst>
              </a:tr>
              <a:tr h="329692">
                <a:tc>
                  <a:txBody>
                    <a:bodyPr/>
                    <a:lstStyle/>
                    <a:p>
                      <a:r>
                        <a:rPr lang="en-US" sz="1400" b="1">
                          <a:solidFill>
                            <a:schemeClr val="tx2"/>
                          </a:solidFill>
                        </a:rPr>
                        <a:t>Difference</a:t>
                      </a:r>
                    </a:p>
                  </a:txBody>
                  <a:tcPr>
                    <a:lnR w="12700" cap="flat" cmpd="sng" algn="ctr">
                      <a:noFill/>
                      <a:prstDash val="solid"/>
                      <a:round/>
                      <a:headEnd type="none" w="med" len="med"/>
                      <a:tailEnd type="none" w="med" len="med"/>
                    </a:lnR>
                  </a:tcPr>
                </a:tc>
                <a:tc>
                  <a:txBody>
                    <a:bodyPr/>
                    <a:lstStyle/>
                    <a:p>
                      <a:endParaRPr lang="en-US" sz="1600"/>
                    </a:p>
                  </a:txBody>
                  <a:tcP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a:solidFill>
                            <a:schemeClr val="tx2"/>
                          </a:solidFill>
                        </a:rPr>
                        <a:t>$87</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2"/>
                      </a:solid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a:p>
                  </a:txBody>
                  <a:tcP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endParaRPr lang="en-US" sz="16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3926415"/>
                  </a:ext>
                </a:extLst>
              </a:tr>
            </a:tbl>
          </a:graphicData>
        </a:graphic>
      </p:graphicFrame>
      <p:sp>
        <p:nvSpPr>
          <p:cNvPr id="6" name="TextBox 5">
            <a:extLst>
              <a:ext uri="{FF2B5EF4-FFF2-40B4-BE49-F238E27FC236}">
                <a16:creationId xmlns:a16="http://schemas.microsoft.com/office/drawing/2014/main" id="{14CA34B9-42BE-E28D-8038-385F16F84414}"/>
              </a:ext>
            </a:extLst>
          </p:cNvPr>
          <p:cNvSpPr txBox="1"/>
          <p:nvPr/>
        </p:nvSpPr>
        <p:spPr>
          <a:xfrm>
            <a:off x="4981394" y="4291221"/>
            <a:ext cx="886409" cy="307777"/>
          </a:xfrm>
          <a:prstGeom prst="rect">
            <a:avLst/>
          </a:prstGeom>
          <a:noFill/>
        </p:spPr>
        <p:txBody>
          <a:bodyPr wrap="square" rtlCol="0">
            <a:spAutoFit/>
          </a:bodyPr>
          <a:lstStyle/>
          <a:p>
            <a:r>
              <a:rPr lang="en-US" sz="1400" b="1">
                <a:solidFill>
                  <a:schemeClr val="accent3"/>
                </a:solidFill>
              </a:rPr>
              <a:t>RECC</a:t>
            </a:r>
          </a:p>
        </p:txBody>
      </p:sp>
      <p:sp>
        <p:nvSpPr>
          <p:cNvPr id="7" name="TextBox 6">
            <a:extLst>
              <a:ext uri="{FF2B5EF4-FFF2-40B4-BE49-F238E27FC236}">
                <a16:creationId xmlns:a16="http://schemas.microsoft.com/office/drawing/2014/main" id="{5A3680CB-F709-5849-008F-5C97D62F8D9D}"/>
              </a:ext>
            </a:extLst>
          </p:cNvPr>
          <p:cNvSpPr txBox="1"/>
          <p:nvPr/>
        </p:nvSpPr>
        <p:spPr>
          <a:xfrm>
            <a:off x="1295400" y="3121223"/>
            <a:ext cx="2934855" cy="307777"/>
          </a:xfrm>
          <a:prstGeom prst="rect">
            <a:avLst/>
          </a:prstGeom>
          <a:noFill/>
        </p:spPr>
        <p:txBody>
          <a:bodyPr wrap="square" rtlCol="0">
            <a:spAutoFit/>
          </a:bodyPr>
          <a:lstStyle/>
          <a:p>
            <a:r>
              <a:rPr lang="en-US" sz="1400" b="1">
                <a:solidFill>
                  <a:schemeClr val="tx2"/>
                </a:solidFill>
              </a:rPr>
              <a:t>Illustrative Example</a:t>
            </a:r>
          </a:p>
        </p:txBody>
      </p:sp>
    </p:spTree>
    <p:extLst>
      <p:ext uri="{BB962C8B-B14F-4D97-AF65-F5344CB8AC3E}">
        <p14:creationId xmlns:p14="http://schemas.microsoft.com/office/powerpoint/2010/main" val="1171077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2673C6-2733-C0B9-319B-8001F195431F}"/>
              </a:ext>
            </a:extLst>
          </p:cNvPr>
          <p:cNvSpPr>
            <a:spLocks noGrp="1"/>
          </p:cNvSpPr>
          <p:nvPr>
            <p:ph type="body" sz="quarter" idx="10"/>
          </p:nvPr>
        </p:nvSpPr>
        <p:spPr>
          <a:xfrm>
            <a:off x="463297" y="1125826"/>
            <a:ext cx="11265408" cy="4937760"/>
          </a:xfrm>
        </p:spPr>
        <p:txBody>
          <a:bodyPr/>
          <a:lstStyle/>
          <a:p>
            <a:pPr marL="342900" indent="-342900">
              <a:buFont typeface="+mj-lt"/>
              <a:buAutoNum type="arabicPeriod"/>
            </a:pPr>
            <a:r>
              <a:rPr lang="en-US"/>
              <a:t>Determine storage costs</a:t>
            </a:r>
          </a:p>
          <a:p>
            <a:pPr marL="662940" lvl="1" indent="-342900"/>
            <a:r>
              <a:rPr lang="en-US" sz="1800"/>
              <a:t>Based on 4hr utility-scale storage costs from IRP</a:t>
            </a:r>
          </a:p>
          <a:p>
            <a:pPr marL="662940" lvl="1" indent="-342900"/>
            <a:r>
              <a:rPr lang="en-US" sz="1800"/>
              <a:t>Upfront costs of new battery vintages are assumed to </a:t>
            </a:r>
            <a:r>
              <a:rPr lang="en-US" sz="1800" u="sng"/>
              <a:t>decline</a:t>
            </a:r>
            <a:r>
              <a:rPr lang="en-US" sz="1800"/>
              <a:t> over time</a:t>
            </a:r>
          </a:p>
          <a:p>
            <a:pPr marL="1028700" lvl="2" indent="-342900"/>
            <a:r>
              <a:rPr lang="en-US"/>
              <a:t>Resource cost pro forma from IRP converts upfront cost into a </a:t>
            </a:r>
            <a:r>
              <a:rPr lang="en-US" u="sng"/>
              <a:t>real levelized cost</a:t>
            </a:r>
            <a:r>
              <a:rPr lang="en-US"/>
              <a:t>, which is flat in real dollars (increases at inflation in nominal dollars)</a:t>
            </a:r>
          </a:p>
          <a:p>
            <a:pPr marL="662940" lvl="1" indent="-342900"/>
            <a:r>
              <a:rPr lang="en-US" sz="1800"/>
              <a:t>Assumed replacement cost after lifetime also reflects assumed technology cost declines</a:t>
            </a:r>
          </a:p>
          <a:p>
            <a:endParaRPr lang="en-US"/>
          </a:p>
        </p:txBody>
      </p:sp>
      <p:pic>
        <p:nvPicPr>
          <p:cNvPr id="15" name="Picture 14">
            <a:extLst>
              <a:ext uri="{FF2B5EF4-FFF2-40B4-BE49-F238E27FC236}">
                <a16:creationId xmlns:a16="http://schemas.microsoft.com/office/drawing/2014/main" id="{E610CF4C-D8D3-2607-55D0-002101D417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63295" y="3429000"/>
            <a:ext cx="11277600" cy="2665183"/>
          </a:xfrm>
          <a:prstGeom prst="rect">
            <a:avLst/>
          </a:prstGeom>
        </p:spPr>
      </p:pic>
      <p:sp>
        <p:nvSpPr>
          <p:cNvPr id="4" name="Title 3">
            <a:extLst>
              <a:ext uri="{FF2B5EF4-FFF2-40B4-BE49-F238E27FC236}">
                <a16:creationId xmlns:a16="http://schemas.microsoft.com/office/drawing/2014/main" id="{311DB53D-9AC9-AB8D-AB63-E25CB1F73911}"/>
              </a:ext>
            </a:extLst>
          </p:cNvPr>
          <p:cNvSpPr>
            <a:spLocks noGrp="1"/>
          </p:cNvSpPr>
          <p:nvPr>
            <p:ph type="title"/>
          </p:nvPr>
        </p:nvSpPr>
        <p:spPr/>
        <p:txBody>
          <a:bodyPr>
            <a:normAutofit/>
          </a:bodyPr>
          <a:lstStyle/>
          <a:p>
            <a:r>
              <a:rPr lang="en-US"/>
              <a:t>Capacity Value Calculation Walk-through</a:t>
            </a:r>
            <a:br>
              <a:rPr lang="en-US"/>
            </a:br>
            <a:r>
              <a:rPr lang="en-US" sz="1300"/>
              <a:t>part 1</a:t>
            </a:r>
          </a:p>
        </p:txBody>
      </p:sp>
      <p:sp>
        <p:nvSpPr>
          <p:cNvPr id="7" name="Arc 6">
            <a:extLst>
              <a:ext uri="{FF2B5EF4-FFF2-40B4-BE49-F238E27FC236}">
                <a16:creationId xmlns:a16="http://schemas.microsoft.com/office/drawing/2014/main" id="{ACA1349F-E738-02DA-BB0A-9A50CE9E3CFE}"/>
              </a:ext>
            </a:extLst>
          </p:cNvPr>
          <p:cNvSpPr/>
          <p:nvPr/>
        </p:nvSpPr>
        <p:spPr>
          <a:xfrm>
            <a:off x="1924164" y="3594706"/>
            <a:ext cx="3422932" cy="1320508"/>
          </a:xfrm>
          <a:prstGeom prst="arc">
            <a:avLst>
              <a:gd name="adj1" fmla="val 5658304"/>
              <a:gd name="adj2" fmla="val 10443598"/>
            </a:avLst>
          </a:prstGeom>
          <a:ln w="28575">
            <a:solidFill>
              <a:schemeClr val="accent3"/>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6D74AE0C-2C07-3B25-94BA-691C0DE05E32}"/>
              </a:ext>
            </a:extLst>
          </p:cNvPr>
          <p:cNvSpPr txBox="1"/>
          <p:nvPr/>
        </p:nvSpPr>
        <p:spPr>
          <a:xfrm>
            <a:off x="1316843" y="4915214"/>
            <a:ext cx="2786141" cy="523220"/>
          </a:xfrm>
          <a:prstGeom prst="rect">
            <a:avLst/>
          </a:prstGeom>
          <a:noFill/>
        </p:spPr>
        <p:txBody>
          <a:bodyPr wrap="square" rtlCol="0">
            <a:spAutoFit/>
          </a:bodyPr>
          <a:lstStyle/>
          <a:p>
            <a:pPr algn="l"/>
            <a:r>
              <a:rPr lang="en-US" sz="1400" b="1">
                <a:solidFill>
                  <a:schemeClr val="accent3"/>
                </a:solidFill>
              </a:rPr>
              <a:t>Levelized cost of new battery vintages decline over time</a:t>
            </a:r>
          </a:p>
        </p:txBody>
      </p:sp>
      <p:sp>
        <p:nvSpPr>
          <p:cNvPr id="11" name="Rectangle 10">
            <a:extLst>
              <a:ext uri="{FF2B5EF4-FFF2-40B4-BE49-F238E27FC236}">
                <a16:creationId xmlns:a16="http://schemas.microsoft.com/office/drawing/2014/main" id="{DCE6BB2A-30F7-A251-EBDB-46DD4B7BF376}"/>
              </a:ext>
            </a:extLst>
          </p:cNvPr>
          <p:cNvSpPr/>
          <p:nvPr/>
        </p:nvSpPr>
        <p:spPr>
          <a:xfrm>
            <a:off x="10942350" y="3462019"/>
            <a:ext cx="701282" cy="276999"/>
          </a:xfrm>
          <a:prstGeom prst="rect">
            <a:avLst/>
          </a:prstGeom>
        </p:spPr>
        <p:txBody>
          <a:bodyPr wrap="none">
            <a:spAutoFit/>
          </a:bodyPr>
          <a:lstStyle/>
          <a:p>
            <a:r>
              <a:rPr lang="en-US" sz="1200" u="sng">
                <a:solidFill>
                  <a:schemeClr val="tx2"/>
                </a:solidFill>
              </a:rPr>
              <a:t>Vintage</a:t>
            </a:r>
          </a:p>
        </p:txBody>
      </p:sp>
      <p:sp>
        <p:nvSpPr>
          <p:cNvPr id="16" name="TextBox 15">
            <a:extLst>
              <a:ext uri="{FF2B5EF4-FFF2-40B4-BE49-F238E27FC236}">
                <a16:creationId xmlns:a16="http://schemas.microsoft.com/office/drawing/2014/main" id="{96547ABD-EC20-C2BF-15EF-1C50A67A395C}"/>
              </a:ext>
            </a:extLst>
          </p:cNvPr>
          <p:cNvSpPr txBox="1"/>
          <p:nvPr/>
        </p:nvSpPr>
        <p:spPr>
          <a:xfrm>
            <a:off x="7937879" y="4915214"/>
            <a:ext cx="2786141" cy="523220"/>
          </a:xfrm>
          <a:prstGeom prst="rect">
            <a:avLst/>
          </a:prstGeom>
          <a:noFill/>
        </p:spPr>
        <p:txBody>
          <a:bodyPr wrap="square" rtlCol="0">
            <a:spAutoFit/>
          </a:bodyPr>
          <a:lstStyle/>
          <a:p>
            <a:pPr algn="l"/>
            <a:r>
              <a:rPr lang="en-US" sz="1400" b="1">
                <a:solidFill>
                  <a:schemeClr val="accent3"/>
                </a:solidFill>
              </a:rPr>
              <a:t>Replacement cost after lifetime is assumed to decline</a:t>
            </a:r>
          </a:p>
        </p:txBody>
      </p:sp>
    </p:spTree>
    <p:extLst>
      <p:ext uri="{BB962C8B-B14F-4D97-AF65-F5344CB8AC3E}">
        <p14:creationId xmlns:p14="http://schemas.microsoft.com/office/powerpoint/2010/main" val="1187790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7985D6-4C73-F0B2-2727-315B351EAF14}"/>
              </a:ext>
            </a:extLst>
          </p:cNvPr>
          <p:cNvSpPr>
            <a:spLocks noGrp="1"/>
          </p:cNvSpPr>
          <p:nvPr>
            <p:ph type="body" sz="quarter" idx="10"/>
          </p:nvPr>
        </p:nvSpPr>
        <p:spPr>
          <a:xfrm>
            <a:off x="463296" y="1325654"/>
            <a:ext cx="5632704" cy="4892266"/>
          </a:xfrm>
        </p:spPr>
        <p:txBody>
          <a:bodyPr/>
          <a:lstStyle/>
          <a:p>
            <a:pPr marL="342900" indent="-342900">
              <a:buFont typeface="+mj-lt"/>
              <a:buAutoNum type="arabicPeriod" startAt="2"/>
            </a:pPr>
            <a:r>
              <a:rPr lang="en-US"/>
              <a:t>Determine storage revenues</a:t>
            </a:r>
          </a:p>
          <a:p>
            <a:pPr marL="662940" lvl="1" indent="-342900"/>
            <a:r>
              <a:rPr lang="en-US"/>
              <a:t>E3 RESTORE modelling of 4hr storage using SERVM prices</a:t>
            </a:r>
          </a:p>
          <a:p>
            <a:pPr marL="662940" lvl="1" indent="-342900"/>
            <a:r>
              <a:rPr lang="en-US"/>
              <a:t>Varies by year.</a:t>
            </a:r>
          </a:p>
          <a:p>
            <a:pPr marL="320040" lvl="1" indent="0">
              <a:buNone/>
            </a:pPr>
            <a:endParaRPr lang="en-US"/>
          </a:p>
          <a:p>
            <a:pPr marL="342900" indent="-342900">
              <a:buFont typeface="+mj-lt"/>
              <a:buAutoNum type="arabicPeriod" startAt="2"/>
            </a:pPr>
            <a:endParaRPr lang="en-US"/>
          </a:p>
          <a:p>
            <a:pPr marL="342900" indent="-342900">
              <a:buFont typeface="+mj-lt"/>
              <a:buAutoNum type="arabicPeriod" startAt="2"/>
            </a:pPr>
            <a:endParaRPr lang="en-US"/>
          </a:p>
          <a:p>
            <a:pPr marL="342900" indent="-342900">
              <a:buFont typeface="+mj-lt"/>
              <a:buAutoNum type="arabicPeriod" startAt="2"/>
            </a:pPr>
            <a:endParaRPr lang="en-US"/>
          </a:p>
          <a:p>
            <a:pPr marL="342900" indent="-342900">
              <a:buFont typeface="+mj-lt"/>
              <a:buAutoNum type="arabicPeriod" startAt="2"/>
            </a:pPr>
            <a:r>
              <a:rPr lang="en-US"/>
              <a:t>Calculate net cost of storage</a:t>
            </a:r>
          </a:p>
          <a:p>
            <a:pPr marL="662940" lvl="1" indent="-342900"/>
            <a:r>
              <a:rPr lang="en-US"/>
              <a:t>Net Costs = Storage Costs – Storage Revenues</a:t>
            </a:r>
          </a:p>
          <a:p>
            <a:pPr marL="662940" lvl="1" indent="-342900"/>
            <a:r>
              <a:rPr lang="en-US"/>
              <a:t>Varies by year and by vintage of storage</a:t>
            </a:r>
          </a:p>
        </p:txBody>
      </p:sp>
      <p:sp>
        <p:nvSpPr>
          <p:cNvPr id="3" name="Title 2">
            <a:extLst>
              <a:ext uri="{FF2B5EF4-FFF2-40B4-BE49-F238E27FC236}">
                <a16:creationId xmlns:a16="http://schemas.microsoft.com/office/drawing/2014/main" id="{2EC49A91-1DAA-C263-BD11-0E82A50BC60F}"/>
              </a:ext>
            </a:extLst>
          </p:cNvPr>
          <p:cNvSpPr>
            <a:spLocks noGrp="1"/>
          </p:cNvSpPr>
          <p:nvPr>
            <p:ph type="title"/>
          </p:nvPr>
        </p:nvSpPr>
        <p:spPr/>
        <p:txBody>
          <a:bodyPr>
            <a:normAutofit/>
          </a:bodyPr>
          <a:lstStyle/>
          <a:p>
            <a:r>
              <a:rPr lang="en-US"/>
              <a:t>Capacity Value Calculation Walk-through</a:t>
            </a:r>
            <a:br>
              <a:rPr lang="en-US"/>
            </a:br>
            <a:r>
              <a:rPr lang="en-US" sz="1300"/>
              <a:t>part 2</a:t>
            </a:r>
          </a:p>
        </p:txBody>
      </p:sp>
      <p:pic>
        <p:nvPicPr>
          <p:cNvPr id="15" name="Picture 14">
            <a:extLst>
              <a:ext uri="{FF2B5EF4-FFF2-40B4-BE49-F238E27FC236}">
                <a16:creationId xmlns:a16="http://schemas.microsoft.com/office/drawing/2014/main" id="{674F7F92-9AE8-9501-4861-E81137B8F1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435028" y="3855273"/>
            <a:ext cx="5401524" cy="2658086"/>
          </a:xfrm>
          <a:prstGeom prst="rect">
            <a:avLst/>
          </a:prstGeom>
        </p:spPr>
      </p:pic>
      <p:pic>
        <p:nvPicPr>
          <p:cNvPr id="17" name="Picture 16">
            <a:extLst>
              <a:ext uri="{FF2B5EF4-FFF2-40B4-BE49-F238E27FC236}">
                <a16:creationId xmlns:a16="http://schemas.microsoft.com/office/drawing/2014/main" id="{86F74437-E13F-45FF-4228-B2484AF90DA2}"/>
              </a:ext>
            </a:extLst>
          </p:cNvPr>
          <p:cNvPicPr>
            <a:picLocks noChangeAspect="1"/>
          </p:cNvPicPr>
          <p:nvPr/>
        </p:nvPicPr>
        <p:blipFill>
          <a:blip r:embed="rId4"/>
          <a:stretch>
            <a:fillRect/>
          </a:stretch>
        </p:blipFill>
        <p:spPr>
          <a:xfrm>
            <a:off x="6333275" y="1310734"/>
            <a:ext cx="5395428" cy="2645893"/>
          </a:xfrm>
          <a:prstGeom prst="rect">
            <a:avLst/>
          </a:prstGeom>
        </p:spPr>
      </p:pic>
    </p:spTree>
    <p:extLst>
      <p:ext uri="{BB962C8B-B14F-4D97-AF65-F5344CB8AC3E}">
        <p14:creationId xmlns:p14="http://schemas.microsoft.com/office/powerpoint/2010/main" val="1566615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7985D6-4C73-F0B2-2727-315B351EAF14}"/>
              </a:ext>
            </a:extLst>
          </p:cNvPr>
          <p:cNvSpPr>
            <a:spLocks noGrp="1"/>
          </p:cNvSpPr>
          <p:nvPr>
            <p:ph type="body" sz="quarter" idx="10"/>
          </p:nvPr>
        </p:nvSpPr>
        <p:spPr>
          <a:xfrm>
            <a:off x="463296" y="1280160"/>
            <a:ext cx="5632704" cy="4937760"/>
          </a:xfrm>
        </p:spPr>
        <p:txBody>
          <a:bodyPr/>
          <a:lstStyle/>
          <a:p>
            <a:pPr marL="342900" indent="-342900">
              <a:buFont typeface="+mj-lt"/>
              <a:buAutoNum type="arabicPeriod" startAt="4"/>
            </a:pPr>
            <a:r>
              <a:rPr lang="en-US"/>
              <a:t>Calculate the deferral value (RECC)</a:t>
            </a:r>
          </a:p>
          <a:p>
            <a:pPr marL="320040" lvl="1" indent="0">
              <a:buNone/>
            </a:pPr>
            <a:endParaRPr lang="en-US"/>
          </a:p>
          <a:p>
            <a:pPr marL="320040" lvl="1" indent="0">
              <a:buNone/>
            </a:pPr>
            <a:endParaRPr lang="en-US"/>
          </a:p>
          <a:p>
            <a:pPr marL="320040" lvl="1" indent="0">
              <a:buNone/>
            </a:pPr>
            <a:endParaRPr lang="en-US"/>
          </a:p>
          <a:p>
            <a:pPr marL="320040" lvl="1" indent="0">
              <a:buNone/>
            </a:pPr>
            <a:r>
              <a:rPr lang="en-US"/>
              <a:t> </a:t>
            </a:r>
          </a:p>
          <a:p>
            <a:pPr marL="320040" lvl="1" indent="0">
              <a:buNone/>
            </a:pPr>
            <a:endParaRPr lang="en-US"/>
          </a:p>
          <a:p>
            <a:pPr marL="320040" lvl="1" indent="0">
              <a:buNone/>
            </a:pPr>
            <a:endParaRPr lang="en-US"/>
          </a:p>
          <a:p>
            <a:pPr marL="320040" lvl="1" indent="0">
              <a:buNone/>
            </a:pPr>
            <a:endParaRPr lang="en-US"/>
          </a:p>
          <a:p>
            <a:pPr marL="342900" indent="-342900">
              <a:buFont typeface="+mj-lt"/>
              <a:buAutoNum type="arabicPeriod" startAt="4"/>
            </a:pPr>
            <a:r>
              <a:rPr lang="en-US"/>
              <a:t>Adjust deferral value based on marginal ELCC of storage</a:t>
            </a:r>
          </a:p>
          <a:p>
            <a:pPr marL="0" indent="0">
              <a:buNone/>
            </a:pPr>
            <a:endParaRPr lang="en-US"/>
          </a:p>
          <a:p>
            <a:pPr marL="662940" lvl="1" indent="-342900"/>
            <a:endParaRPr lang="en-US"/>
          </a:p>
        </p:txBody>
      </p:sp>
      <p:sp>
        <p:nvSpPr>
          <p:cNvPr id="3" name="Title 2">
            <a:extLst>
              <a:ext uri="{FF2B5EF4-FFF2-40B4-BE49-F238E27FC236}">
                <a16:creationId xmlns:a16="http://schemas.microsoft.com/office/drawing/2014/main" id="{2EC49A91-1DAA-C263-BD11-0E82A50BC60F}"/>
              </a:ext>
            </a:extLst>
          </p:cNvPr>
          <p:cNvSpPr>
            <a:spLocks noGrp="1"/>
          </p:cNvSpPr>
          <p:nvPr>
            <p:ph type="title"/>
          </p:nvPr>
        </p:nvSpPr>
        <p:spPr/>
        <p:txBody>
          <a:bodyPr>
            <a:normAutofit/>
          </a:bodyPr>
          <a:lstStyle/>
          <a:p>
            <a:r>
              <a:rPr lang="en-US"/>
              <a:t>Capacity Value Calculation Walk-through</a:t>
            </a:r>
            <a:br>
              <a:rPr lang="en-US"/>
            </a:br>
            <a:r>
              <a:rPr lang="en-US" sz="1300"/>
              <a:t>part 3</a:t>
            </a:r>
          </a:p>
        </p:txBody>
      </p:sp>
      <p:sp>
        <p:nvSpPr>
          <p:cNvPr id="9" name="TextBox 8">
            <a:extLst>
              <a:ext uri="{FF2B5EF4-FFF2-40B4-BE49-F238E27FC236}">
                <a16:creationId xmlns:a16="http://schemas.microsoft.com/office/drawing/2014/main" id="{06D82879-3AF4-D542-CE2E-A0826B8B85D5}"/>
              </a:ext>
            </a:extLst>
          </p:cNvPr>
          <p:cNvSpPr txBox="1"/>
          <p:nvPr/>
        </p:nvSpPr>
        <p:spPr>
          <a:xfrm>
            <a:off x="927902" y="2024531"/>
            <a:ext cx="5042520" cy="707886"/>
          </a:xfrm>
          <a:prstGeom prst="rect">
            <a:avLst/>
          </a:prstGeom>
          <a:noFill/>
        </p:spPr>
        <p:txBody>
          <a:bodyPr wrap="square" rtlCol="0">
            <a:spAutoFit/>
          </a:bodyPr>
          <a:lstStyle/>
          <a:p>
            <a:pPr>
              <a:lnSpc>
                <a:spcPct val="150000"/>
              </a:lnSpc>
            </a:pPr>
            <a:r>
              <a:rPr lang="en-US" sz="1600" b="1">
                <a:solidFill>
                  <a:srgbClr val="E85F31"/>
                </a:solidFill>
              </a:rPr>
              <a:t>RECC = NPV(Net Costs X Vintage)</a:t>
            </a:r>
          </a:p>
          <a:p>
            <a:r>
              <a:rPr lang="en-US" sz="1600" b="1">
                <a:solidFill>
                  <a:srgbClr val="E85F31"/>
                </a:solidFill>
              </a:rPr>
              <a:t>	− NPV(Net Costs (X + 1) Vintage)</a:t>
            </a:r>
          </a:p>
        </p:txBody>
      </p:sp>
      <p:pic>
        <p:nvPicPr>
          <p:cNvPr id="16" name="Picture 15">
            <a:extLst>
              <a:ext uri="{FF2B5EF4-FFF2-40B4-BE49-F238E27FC236}">
                <a16:creationId xmlns:a16="http://schemas.microsoft.com/office/drawing/2014/main" id="{AC917ADD-9B7D-25E2-8F11-2ABF84475E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384099" y="3732149"/>
            <a:ext cx="5377138" cy="2633700"/>
          </a:xfrm>
          <a:prstGeom prst="rect">
            <a:avLst/>
          </a:prstGeom>
        </p:spPr>
      </p:pic>
      <p:pic>
        <p:nvPicPr>
          <p:cNvPr id="18" name="Picture 17">
            <a:extLst>
              <a:ext uri="{FF2B5EF4-FFF2-40B4-BE49-F238E27FC236}">
                <a16:creationId xmlns:a16="http://schemas.microsoft.com/office/drawing/2014/main" id="{904A306E-07CA-EDE9-D9A7-FBEC8DCF7C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244667" y="991184"/>
            <a:ext cx="5355350" cy="2645893"/>
          </a:xfrm>
          <a:prstGeom prst="rect">
            <a:avLst/>
          </a:prstGeom>
        </p:spPr>
      </p:pic>
    </p:spTree>
    <p:extLst>
      <p:ext uri="{BB962C8B-B14F-4D97-AF65-F5344CB8AC3E}">
        <p14:creationId xmlns:p14="http://schemas.microsoft.com/office/powerpoint/2010/main" val="2699900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89E8B-E6D9-2105-E2A5-458562C28FF5}"/>
              </a:ext>
            </a:extLst>
          </p:cNvPr>
          <p:cNvSpPr>
            <a:spLocks noGrp="1"/>
          </p:cNvSpPr>
          <p:nvPr>
            <p:ph type="title"/>
          </p:nvPr>
        </p:nvSpPr>
        <p:spPr>
          <a:xfrm>
            <a:off x="622467" y="2590800"/>
            <a:ext cx="6923641" cy="1257167"/>
          </a:xfrm>
        </p:spPr>
        <p:txBody>
          <a:bodyPr>
            <a:normAutofit/>
          </a:bodyPr>
          <a:lstStyle/>
          <a:p>
            <a:r>
              <a:rPr lang="en-US"/>
              <a:t>Generation Capacity Avoided Costs – CLECA Presentation</a:t>
            </a:r>
          </a:p>
        </p:txBody>
      </p:sp>
      <p:sp>
        <p:nvSpPr>
          <p:cNvPr id="3" name="Text Placeholder 2">
            <a:extLst>
              <a:ext uri="{FF2B5EF4-FFF2-40B4-BE49-F238E27FC236}">
                <a16:creationId xmlns:a16="http://schemas.microsoft.com/office/drawing/2014/main" id="{98C39CBF-A967-4F2A-A853-4D97917ACC21}"/>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2192942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6C7368-2409-3B48-C133-EE0C799E11CE}"/>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934BD5EB-79B2-F1EF-10EA-185AC30AA99E}"/>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A6D34B54-BADD-E8B8-53FF-D6E336C7B479}"/>
              </a:ext>
            </a:extLst>
          </p:cNvPr>
          <p:cNvPicPr>
            <a:picLocks noChangeAspect="1"/>
          </p:cNvPicPr>
          <p:nvPr/>
        </p:nvPicPr>
        <p:blipFill>
          <a:blip r:embed="rId2"/>
          <a:stretch>
            <a:fillRect/>
          </a:stretch>
        </p:blipFill>
        <p:spPr>
          <a:xfrm>
            <a:off x="2954" y="0"/>
            <a:ext cx="12198011" cy="6858000"/>
          </a:xfrm>
          <a:prstGeom prst="rect">
            <a:avLst/>
          </a:prstGeom>
        </p:spPr>
      </p:pic>
    </p:spTree>
    <p:extLst>
      <p:ext uri="{BB962C8B-B14F-4D97-AF65-F5344CB8AC3E}">
        <p14:creationId xmlns:p14="http://schemas.microsoft.com/office/powerpoint/2010/main" val="3641063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871D8-5CDF-F821-50C4-77EED5F7475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B2EAC13-66E5-2284-2F3A-E89D6E08E501}"/>
              </a:ext>
            </a:extLst>
          </p:cNvPr>
          <p:cNvPicPr>
            <a:picLocks noChangeAspect="1"/>
          </p:cNvPicPr>
          <p:nvPr/>
        </p:nvPicPr>
        <p:blipFill>
          <a:blip r:embed="rId2"/>
          <a:stretch>
            <a:fillRect/>
          </a:stretch>
        </p:blipFill>
        <p:spPr>
          <a:xfrm>
            <a:off x="2090" y="0"/>
            <a:ext cx="12189910" cy="6858000"/>
          </a:xfrm>
          <a:prstGeom prst="rect">
            <a:avLst/>
          </a:prstGeom>
        </p:spPr>
      </p:pic>
    </p:spTree>
    <p:extLst>
      <p:ext uri="{BB962C8B-B14F-4D97-AF65-F5344CB8AC3E}">
        <p14:creationId xmlns:p14="http://schemas.microsoft.com/office/powerpoint/2010/main" val="3578196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F55D5-36DB-9DC1-E060-D2652DCCF16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8B25151-E363-31F5-2236-F4B3C82EDFEA}"/>
              </a:ext>
            </a:extLst>
          </p:cNvPr>
          <p:cNvPicPr>
            <a:picLocks noChangeAspect="1"/>
          </p:cNvPicPr>
          <p:nvPr/>
        </p:nvPicPr>
        <p:blipFill>
          <a:blip r:embed="rId2"/>
          <a:stretch>
            <a:fillRect/>
          </a:stretch>
        </p:blipFill>
        <p:spPr>
          <a:xfrm>
            <a:off x="-2594" y="0"/>
            <a:ext cx="12203559" cy="6858000"/>
          </a:xfrm>
          <a:prstGeom prst="rect">
            <a:avLst/>
          </a:prstGeom>
        </p:spPr>
      </p:pic>
    </p:spTree>
    <p:extLst>
      <p:ext uri="{BB962C8B-B14F-4D97-AF65-F5344CB8AC3E}">
        <p14:creationId xmlns:p14="http://schemas.microsoft.com/office/powerpoint/2010/main" val="1740005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D3500-78B3-A884-DD7A-D29A5890C2D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9261364-9252-745F-77E1-A7DECB91CA33}"/>
              </a:ext>
            </a:extLst>
          </p:cNvPr>
          <p:cNvPicPr>
            <a:picLocks noChangeAspect="1"/>
          </p:cNvPicPr>
          <p:nvPr/>
        </p:nvPicPr>
        <p:blipFill>
          <a:blip r:embed="rId2"/>
          <a:stretch>
            <a:fillRect/>
          </a:stretch>
        </p:blipFill>
        <p:spPr>
          <a:xfrm>
            <a:off x="3402" y="0"/>
            <a:ext cx="12185196" cy="6858000"/>
          </a:xfrm>
          <a:prstGeom prst="rect">
            <a:avLst/>
          </a:prstGeom>
        </p:spPr>
      </p:pic>
    </p:spTree>
    <p:extLst>
      <p:ext uri="{BB962C8B-B14F-4D97-AF65-F5344CB8AC3E}">
        <p14:creationId xmlns:p14="http://schemas.microsoft.com/office/powerpoint/2010/main" val="1594960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38D7EAF-7860-CF48-9A3B-61A75B0C2A57}"/>
              </a:ext>
            </a:extLst>
          </p:cNvPr>
          <p:cNvSpPr>
            <a:spLocks noGrp="1"/>
          </p:cNvSpPr>
          <p:nvPr>
            <p:ph type="body" idx="10"/>
          </p:nvPr>
        </p:nvSpPr>
        <p:spPr/>
        <p:txBody>
          <a:bodyPr/>
          <a:lstStyle/>
          <a:p>
            <a:endParaRPr lang="en-US"/>
          </a:p>
        </p:txBody>
      </p:sp>
      <p:sp>
        <p:nvSpPr>
          <p:cNvPr id="9" name="Content Placeholder 8">
            <a:extLst>
              <a:ext uri="{FF2B5EF4-FFF2-40B4-BE49-F238E27FC236}">
                <a16:creationId xmlns:a16="http://schemas.microsoft.com/office/drawing/2014/main" id="{80CF7F87-1BDF-034E-A533-3016F618288D}"/>
              </a:ext>
            </a:extLst>
          </p:cNvPr>
          <p:cNvSpPr>
            <a:spLocks noGrp="1"/>
          </p:cNvSpPr>
          <p:nvPr>
            <p:ph sz="quarter" idx="11"/>
          </p:nvPr>
        </p:nvSpPr>
        <p:spPr/>
        <p:txBody>
          <a:bodyPr/>
          <a:lstStyle/>
          <a:p>
            <a:r>
              <a:rPr lang="en-US"/>
              <a:t>06/30/2022</a:t>
            </a:r>
          </a:p>
        </p:txBody>
      </p:sp>
      <p:sp>
        <p:nvSpPr>
          <p:cNvPr id="7" name="Title 6">
            <a:extLst>
              <a:ext uri="{FF2B5EF4-FFF2-40B4-BE49-F238E27FC236}">
                <a16:creationId xmlns:a16="http://schemas.microsoft.com/office/drawing/2014/main" id="{1677BA63-6B27-7240-ABBF-9F0E69CAC121}"/>
              </a:ext>
            </a:extLst>
          </p:cNvPr>
          <p:cNvSpPr>
            <a:spLocks noGrp="1"/>
          </p:cNvSpPr>
          <p:nvPr>
            <p:ph type="title"/>
          </p:nvPr>
        </p:nvSpPr>
        <p:spPr/>
        <p:txBody>
          <a:bodyPr/>
          <a:lstStyle/>
          <a:p>
            <a:r>
              <a:rPr lang="en-US"/>
              <a:t>2022 CPUC Draft Avoided Cost Calculator Workshop</a:t>
            </a:r>
          </a:p>
        </p:txBody>
      </p:sp>
      <p:sp>
        <p:nvSpPr>
          <p:cNvPr id="10" name="Text Placeholder 9">
            <a:extLst>
              <a:ext uri="{FF2B5EF4-FFF2-40B4-BE49-F238E27FC236}">
                <a16:creationId xmlns:a16="http://schemas.microsoft.com/office/drawing/2014/main" id="{7DA553C4-3A3D-ED41-AAE1-9D9F81D8122E}"/>
              </a:ext>
            </a:extLst>
          </p:cNvPr>
          <p:cNvSpPr>
            <a:spLocks noGrp="1"/>
          </p:cNvSpPr>
          <p:nvPr>
            <p:ph type="body" idx="12"/>
          </p:nvPr>
        </p:nvSpPr>
        <p:spPr/>
        <p:txBody>
          <a:bodyPr/>
          <a:lstStyle/>
          <a:p>
            <a:endParaRPr lang="en-US"/>
          </a:p>
        </p:txBody>
      </p:sp>
      <p:sp>
        <p:nvSpPr>
          <p:cNvPr id="30" name="Picture Placeholder 29">
            <a:extLst>
              <a:ext uri="{FF2B5EF4-FFF2-40B4-BE49-F238E27FC236}">
                <a16:creationId xmlns:a16="http://schemas.microsoft.com/office/drawing/2014/main" id="{6D6505B6-E2FC-E445-A5BC-234D9068BA75}"/>
              </a:ext>
            </a:extLst>
          </p:cNvPr>
          <p:cNvSpPr>
            <a:spLocks noGrp="1"/>
          </p:cNvSpPr>
          <p:nvPr>
            <p:ph type="pic" sz="quarter" idx="13"/>
          </p:nvPr>
        </p:nvSpPr>
        <p:spPr/>
      </p:sp>
    </p:spTree>
    <p:extLst>
      <p:ext uri="{BB962C8B-B14F-4D97-AF65-F5344CB8AC3E}">
        <p14:creationId xmlns:p14="http://schemas.microsoft.com/office/powerpoint/2010/main" val="2772531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CE2D5-EF23-1892-204C-F64BF2BF976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6060A9C-09FB-5F0D-3933-2D03DEB6AA44}"/>
              </a:ext>
            </a:extLst>
          </p:cNvPr>
          <p:cNvPicPr>
            <a:picLocks noChangeAspect="1"/>
          </p:cNvPicPr>
          <p:nvPr/>
        </p:nvPicPr>
        <p:blipFill>
          <a:blip r:embed="rId2"/>
          <a:stretch>
            <a:fillRect/>
          </a:stretch>
        </p:blipFill>
        <p:spPr>
          <a:xfrm>
            <a:off x="426" y="0"/>
            <a:ext cx="12191148" cy="6858000"/>
          </a:xfrm>
          <a:prstGeom prst="rect">
            <a:avLst/>
          </a:prstGeom>
        </p:spPr>
      </p:pic>
    </p:spTree>
    <p:extLst>
      <p:ext uri="{BB962C8B-B14F-4D97-AF65-F5344CB8AC3E}">
        <p14:creationId xmlns:p14="http://schemas.microsoft.com/office/powerpoint/2010/main" val="3148935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D6470-7778-4C0D-6BB9-CD728A3BEE8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D4841A0-D07C-A18C-B34D-B3908FBDA3AB}"/>
              </a:ext>
            </a:extLst>
          </p:cNvPr>
          <p:cNvPicPr>
            <a:picLocks noChangeAspect="1"/>
          </p:cNvPicPr>
          <p:nvPr/>
        </p:nvPicPr>
        <p:blipFill>
          <a:blip r:embed="rId2"/>
          <a:stretch>
            <a:fillRect/>
          </a:stretch>
        </p:blipFill>
        <p:spPr>
          <a:xfrm>
            <a:off x="0" y="1914"/>
            <a:ext cx="12192000" cy="6854171"/>
          </a:xfrm>
          <a:prstGeom prst="rect">
            <a:avLst/>
          </a:prstGeom>
        </p:spPr>
      </p:pic>
    </p:spTree>
    <p:extLst>
      <p:ext uri="{BB962C8B-B14F-4D97-AF65-F5344CB8AC3E}">
        <p14:creationId xmlns:p14="http://schemas.microsoft.com/office/powerpoint/2010/main" val="2488753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01A61-4D26-B19D-0F24-8D1B49B8C7C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A9E2B5B-F807-0CB6-78B1-2BDD2AB0049C}"/>
              </a:ext>
            </a:extLst>
          </p:cNvPr>
          <p:cNvPicPr>
            <a:picLocks noChangeAspect="1"/>
          </p:cNvPicPr>
          <p:nvPr/>
        </p:nvPicPr>
        <p:blipFill>
          <a:blip r:embed="rId2"/>
          <a:stretch>
            <a:fillRect/>
          </a:stretch>
        </p:blipFill>
        <p:spPr>
          <a:xfrm>
            <a:off x="7228" y="0"/>
            <a:ext cx="12177543" cy="6858000"/>
          </a:xfrm>
          <a:prstGeom prst="rect">
            <a:avLst/>
          </a:prstGeom>
        </p:spPr>
      </p:pic>
    </p:spTree>
    <p:extLst>
      <p:ext uri="{BB962C8B-B14F-4D97-AF65-F5344CB8AC3E}">
        <p14:creationId xmlns:p14="http://schemas.microsoft.com/office/powerpoint/2010/main" val="1132001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5ECC8-41CF-34D4-B30D-A729375F55A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4F54477-D24F-71FE-30BE-4E5BCEE721B3}"/>
              </a:ext>
            </a:extLst>
          </p:cNvPr>
          <p:cNvPicPr>
            <a:picLocks noChangeAspect="1"/>
          </p:cNvPicPr>
          <p:nvPr/>
        </p:nvPicPr>
        <p:blipFill>
          <a:blip r:embed="rId2"/>
          <a:stretch>
            <a:fillRect/>
          </a:stretch>
        </p:blipFill>
        <p:spPr>
          <a:xfrm>
            <a:off x="426" y="0"/>
            <a:ext cx="12191148" cy="6858000"/>
          </a:xfrm>
          <a:prstGeom prst="rect">
            <a:avLst/>
          </a:prstGeom>
        </p:spPr>
      </p:pic>
    </p:spTree>
    <p:extLst>
      <p:ext uri="{BB962C8B-B14F-4D97-AF65-F5344CB8AC3E}">
        <p14:creationId xmlns:p14="http://schemas.microsoft.com/office/powerpoint/2010/main" val="2381444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D1283-96BF-812A-9BB2-2AB39A45F1A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7E1B189-8135-0EFE-B49F-C9C711421543}"/>
              </a:ext>
            </a:extLst>
          </p:cNvPr>
          <p:cNvPicPr>
            <a:picLocks noChangeAspect="1"/>
          </p:cNvPicPr>
          <p:nvPr/>
        </p:nvPicPr>
        <p:blipFill>
          <a:blip r:embed="rId2"/>
          <a:stretch>
            <a:fillRect/>
          </a:stretch>
        </p:blipFill>
        <p:spPr>
          <a:xfrm>
            <a:off x="8874" y="0"/>
            <a:ext cx="12183126" cy="6858000"/>
          </a:xfrm>
          <a:prstGeom prst="rect">
            <a:avLst/>
          </a:prstGeom>
        </p:spPr>
      </p:pic>
    </p:spTree>
    <p:extLst>
      <p:ext uri="{BB962C8B-B14F-4D97-AF65-F5344CB8AC3E}">
        <p14:creationId xmlns:p14="http://schemas.microsoft.com/office/powerpoint/2010/main" val="1981962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A503-2A18-723A-E9B8-3566A0B5AEA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159C654-E02E-BE82-CCB6-092A2211B8E7}"/>
              </a:ext>
            </a:extLst>
          </p:cNvPr>
          <p:cNvPicPr>
            <a:picLocks noChangeAspect="1"/>
          </p:cNvPicPr>
          <p:nvPr/>
        </p:nvPicPr>
        <p:blipFill>
          <a:blip r:embed="rId2"/>
          <a:stretch>
            <a:fillRect/>
          </a:stretch>
        </p:blipFill>
        <p:spPr>
          <a:xfrm>
            <a:off x="10194" y="0"/>
            <a:ext cx="12171611" cy="6858000"/>
          </a:xfrm>
          <a:prstGeom prst="rect">
            <a:avLst/>
          </a:prstGeom>
        </p:spPr>
      </p:pic>
    </p:spTree>
    <p:extLst>
      <p:ext uri="{BB962C8B-B14F-4D97-AF65-F5344CB8AC3E}">
        <p14:creationId xmlns:p14="http://schemas.microsoft.com/office/powerpoint/2010/main" val="17265458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F80A0A-8BBC-1D31-AE36-621B347F6B9E}"/>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939F7C9B-27B9-B389-DF35-6FA25D977FA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F0C40813-1568-CF99-A60E-171E6D5D6CF3}"/>
              </a:ext>
            </a:extLst>
          </p:cNvPr>
          <p:cNvPicPr>
            <a:picLocks noChangeAspect="1"/>
          </p:cNvPicPr>
          <p:nvPr/>
        </p:nvPicPr>
        <p:blipFill>
          <a:blip r:embed="rId2"/>
          <a:stretch>
            <a:fillRect/>
          </a:stretch>
        </p:blipFill>
        <p:spPr>
          <a:xfrm>
            <a:off x="426" y="0"/>
            <a:ext cx="12191148" cy="6858000"/>
          </a:xfrm>
          <a:prstGeom prst="rect">
            <a:avLst/>
          </a:prstGeom>
        </p:spPr>
      </p:pic>
    </p:spTree>
    <p:extLst>
      <p:ext uri="{BB962C8B-B14F-4D97-AF65-F5344CB8AC3E}">
        <p14:creationId xmlns:p14="http://schemas.microsoft.com/office/powerpoint/2010/main" val="35094149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2DF057-6FAF-1939-EE84-8335064A0694}"/>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8AF1D0E3-4602-5EB8-E781-C220F26BB8F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BC3647CF-375E-54D9-EB02-A0B1A1D02AB4}"/>
              </a:ext>
            </a:extLst>
          </p:cNvPr>
          <p:cNvPicPr>
            <a:picLocks noChangeAspect="1"/>
          </p:cNvPicPr>
          <p:nvPr/>
        </p:nvPicPr>
        <p:blipFill>
          <a:blip r:embed="rId2"/>
          <a:stretch>
            <a:fillRect/>
          </a:stretch>
        </p:blipFill>
        <p:spPr>
          <a:xfrm>
            <a:off x="4257" y="0"/>
            <a:ext cx="12183486" cy="6858000"/>
          </a:xfrm>
          <a:prstGeom prst="rect">
            <a:avLst/>
          </a:prstGeom>
        </p:spPr>
      </p:pic>
    </p:spTree>
    <p:extLst>
      <p:ext uri="{BB962C8B-B14F-4D97-AF65-F5344CB8AC3E}">
        <p14:creationId xmlns:p14="http://schemas.microsoft.com/office/powerpoint/2010/main" val="940942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89E8B-E6D9-2105-E2A5-458562C28FF5}"/>
              </a:ext>
            </a:extLst>
          </p:cNvPr>
          <p:cNvSpPr>
            <a:spLocks noGrp="1"/>
          </p:cNvSpPr>
          <p:nvPr>
            <p:ph type="title"/>
          </p:nvPr>
        </p:nvSpPr>
        <p:spPr/>
        <p:txBody>
          <a:bodyPr>
            <a:normAutofit/>
          </a:bodyPr>
          <a:lstStyle/>
          <a:p>
            <a:r>
              <a:rPr lang="en-US"/>
              <a:t>Using SERVM for Capacity Factor Allocation</a:t>
            </a:r>
          </a:p>
        </p:txBody>
      </p:sp>
      <p:sp>
        <p:nvSpPr>
          <p:cNvPr id="3" name="Text Placeholder 2">
            <a:extLst>
              <a:ext uri="{FF2B5EF4-FFF2-40B4-BE49-F238E27FC236}">
                <a16:creationId xmlns:a16="http://schemas.microsoft.com/office/drawing/2014/main" id="{98C39CBF-A967-4F2A-A853-4D97917ACC21}"/>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2939436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7D2A64-2620-CFE0-4E09-3CF7ED414D71}"/>
              </a:ext>
            </a:extLst>
          </p:cNvPr>
          <p:cNvSpPr>
            <a:spLocks noGrp="1"/>
          </p:cNvSpPr>
          <p:nvPr>
            <p:ph type="body" sz="quarter" idx="10"/>
          </p:nvPr>
        </p:nvSpPr>
        <p:spPr>
          <a:xfrm>
            <a:off x="245096" y="1170227"/>
            <a:ext cx="11717554" cy="320614"/>
          </a:xfrm>
        </p:spPr>
        <p:txBody>
          <a:bodyPr/>
          <a:lstStyle/>
          <a:p>
            <a:r>
              <a:rPr lang="en-US"/>
              <a:t>The 2022 ACC uses SERVM instead of RECAP for capacity factor allocation to be consistent with IRP</a:t>
            </a:r>
          </a:p>
          <a:p>
            <a:r>
              <a:rPr lang="en-US"/>
              <a:t>SERVM’s expected unserved energy (EUE) heatmap is used to allocate the generation capacity values to hours when the system needs the capacity</a:t>
            </a:r>
          </a:p>
          <a:p>
            <a:r>
              <a:rPr lang="en-US"/>
              <a:t>In the near term, SERVM shows EUE at 5-7 PM in September, consistent with 2021 ACC</a:t>
            </a:r>
          </a:p>
        </p:txBody>
      </p:sp>
      <p:sp>
        <p:nvSpPr>
          <p:cNvPr id="3" name="Title 2">
            <a:extLst>
              <a:ext uri="{FF2B5EF4-FFF2-40B4-BE49-F238E27FC236}">
                <a16:creationId xmlns:a16="http://schemas.microsoft.com/office/drawing/2014/main" id="{7CB5185B-363B-C5C7-A6F9-C43627888444}"/>
              </a:ext>
            </a:extLst>
          </p:cNvPr>
          <p:cNvSpPr>
            <a:spLocks noGrp="1"/>
          </p:cNvSpPr>
          <p:nvPr>
            <p:ph type="title"/>
          </p:nvPr>
        </p:nvSpPr>
        <p:spPr/>
        <p:txBody>
          <a:bodyPr/>
          <a:lstStyle/>
          <a:p>
            <a:r>
              <a:rPr lang="en-US"/>
              <a:t>Near-term EUE Comparison</a:t>
            </a:r>
          </a:p>
        </p:txBody>
      </p:sp>
      <p:sp>
        <p:nvSpPr>
          <p:cNvPr id="9" name="Rectangle 8">
            <a:extLst>
              <a:ext uri="{FF2B5EF4-FFF2-40B4-BE49-F238E27FC236}">
                <a16:creationId xmlns:a16="http://schemas.microsoft.com/office/drawing/2014/main" id="{F92C5E1D-01F8-144C-E987-561291C5E021}"/>
              </a:ext>
            </a:extLst>
          </p:cNvPr>
          <p:cNvSpPr/>
          <p:nvPr/>
        </p:nvSpPr>
        <p:spPr>
          <a:xfrm>
            <a:off x="259293" y="2834272"/>
            <a:ext cx="5751307" cy="3206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2022 ACC using SERVM [2022] </a:t>
            </a:r>
          </a:p>
        </p:txBody>
      </p:sp>
      <p:sp>
        <p:nvSpPr>
          <p:cNvPr id="10" name="Rectangle 9">
            <a:extLst>
              <a:ext uri="{FF2B5EF4-FFF2-40B4-BE49-F238E27FC236}">
                <a16:creationId xmlns:a16="http://schemas.microsoft.com/office/drawing/2014/main" id="{6250C1F5-20D0-00AB-ADFF-99392508BE51}"/>
              </a:ext>
            </a:extLst>
          </p:cNvPr>
          <p:cNvSpPr/>
          <p:nvPr/>
        </p:nvSpPr>
        <p:spPr>
          <a:xfrm>
            <a:off x="6330155" y="2833278"/>
            <a:ext cx="5751307" cy="3206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2021 ACC using RECAP [2020] </a:t>
            </a:r>
          </a:p>
        </p:txBody>
      </p:sp>
      <p:pic>
        <p:nvPicPr>
          <p:cNvPr id="12" name="Picture 11">
            <a:extLst>
              <a:ext uri="{FF2B5EF4-FFF2-40B4-BE49-F238E27FC236}">
                <a16:creationId xmlns:a16="http://schemas.microsoft.com/office/drawing/2014/main" id="{1122C9B7-6618-0DA4-2EAE-D75E45B148D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9333" y="3429000"/>
            <a:ext cx="5972385" cy="2696271"/>
          </a:xfrm>
          <a:prstGeom prst="rect">
            <a:avLst/>
          </a:prstGeom>
        </p:spPr>
      </p:pic>
      <p:pic>
        <p:nvPicPr>
          <p:cNvPr id="13" name="Picture 12">
            <a:extLst>
              <a:ext uri="{FF2B5EF4-FFF2-40B4-BE49-F238E27FC236}">
                <a16:creationId xmlns:a16="http://schemas.microsoft.com/office/drawing/2014/main" id="{1FD01425-4E69-E39F-83C3-1C46C3DB63B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219615" y="3429000"/>
            <a:ext cx="5972385" cy="2696271"/>
          </a:xfrm>
          <a:prstGeom prst="rect">
            <a:avLst/>
          </a:prstGeom>
        </p:spPr>
      </p:pic>
      <p:sp>
        <p:nvSpPr>
          <p:cNvPr id="8" name="Rectangle 7">
            <a:extLst>
              <a:ext uri="{FF2B5EF4-FFF2-40B4-BE49-F238E27FC236}">
                <a16:creationId xmlns:a16="http://schemas.microsoft.com/office/drawing/2014/main" id="{9CD891F4-A726-8D79-6BCE-3F79336440B2}"/>
              </a:ext>
            </a:extLst>
          </p:cNvPr>
          <p:cNvSpPr/>
          <p:nvPr/>
        </p:nvSpPr>
        <p:spPr>
          <a:xfrm>
            <a:off x="129332" y="5372153"/>
            <a:ext cx="12062667" cy="196220"/>
          </a:xfrm>
          <a:prstGeom prst="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637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23B58-9D96-ADBE-9187-45693B183813}"/>
              </a:ext>
            </a:extLst>
          </p:cNvPr>
          <p:cNvSpPr>
            <a:spLocks noGrp="1"/>
          </p:cNvSpPr>
          <p:nvPr>
            <p:ph type="title"/>
          </p:nvPr>
        </p:nvSpPr>
        <p:spPr/>
        <p:txBody>
          <a:bodyPr/>
          <a:lstStyle/>
          <a:p>
            <a:r>
              <a:rPr lang="en-US"/>
              <a:t>Agenda</a:t>
            </a:r>
          </a:p>
        </p:txBody>
      </p:sp>
      <p:graphicFrame>
        <p:nvGraphicFramePr>
          <p:cNvPr id="3" name="Table 2">
            <a:extLst>
              <a:ext uri="{FF2B5EF4-FFF2-40B4-BE49-F238E27FC236}">
                <a16:creationId xmlns:a16="http://schemas.microsoft.com/office/drawing/2014/main" id="{91A6C8CC-C49F-6DD4-F4E0-AC6C8071FE4D}"/>
              </a:ext>
            </a:extLst>
          </p:cNvPr>
          <p:cNvGraphicFramePr>
            <a:graphicFrameLocks noGrp="1"/>
          </p:cNvGraphicFramePr>
          <p:nvPr>
            <p:extLst>
              <p:ext uri="{D42A27DB-BD31-4B8C-83A1-F6EECF244321}">
                <p14:modId xmlns:p14="http://schemas.microsoft.com/office/powerpoint/2010/main" val="2949842033"/>
              </p:ext>
            </p:extLst>
          </p:nvPr>
        </p:nvGraphicFramePr>
        <p:xfrm>
          <a:off x="1057835" y="1386643"/>
          <a:ext cx="10670868" cy="4691424"/>
        </p:xfrm>
        <a:graphic>
          <a:graphicData uri="http://schemas.openxmlformats.org/drawingml/2006/table">
            <a:tbl>
              <a:tblPr firstRow="1" firstCol="1" bandRow="1">
                <a:tableStyleId>{7E9639D4-E3E2-4D34-9284-5A2195B3D0D7}</a:tableStyleId>
              </a:tblPr>
              <a:tblGrid>
                <a:gridCol w="6474526">
                  <a:extLst>
                    <a:ext uri="{9D8B030D-6E8A-4147-A177-3AD203B41FA5}">
                      <a16:colId xmlns:a16="http://schemas.microsoft.com/office/drawing/2014/main" val="371521293"/>
                    </a:ext>
                  </a:extLst>
                </a:gridCol>
                <a:gridCol w="2271503">
                  <a:extLst>
                    <a:ext uri="{9D8B030D-6E8A-4147-A177-3AD203B41FA5}">
                      <a16:colId xmlns:a16="http://schemas.microsoft.com/office/drawing/2014/main" val="3465307534"/>
                    </a:ext>
                  </a:extLst>
                </a:gridCol>
                <a:gridCol w="1924839">
                  <a:extLst>
                    <a:ext uri="{9D8B030D-6E8A-4147-A177-3AD203B41FA5}">
                      <a16:colId xmlns:a16="http://schemas.microsoft.com/office/drawing/2014/main" val="3769588118"/>
                    </a:ext>
                  </a:extLst>
                </a:gridCol>
              </a:tblGrid>
              <a:tr h="325763">
                <a:tc>
                  <a:txBody>
                    <a:bodyPr/>
                    <a:lstStyle/>
                    <a:p>
                      <a:pPr marL="0" marR="0" algn="l">
                        <a:lnSpc>
                          <a:spcPct val="150000"/>
                        </a:lnSpc>
                        <a:spcBef>
                          <a:spcPts val="0"/>
                        </a:spcBef>
                        <a:spcAft>
                          <a:spcPts val="0"/>
                        </a:spcAft>
                      </a:pPr>
                      <a:r>
                        <a:rPr lang="en-US" sz="1100" b="1">
                          <a:effectLst/>
                        </a:rPr>
                        <a:t>Topic</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pPr>
                      <a:r>
                        <a:rPr lang="en-US" sz="1100" b="1">
                          <a:effectLst/>
                        </a:rPr>
                        <a:t>Presenter</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pPr>
                      <a:r>
                        <a:rPr lang="en-US" sz="1100" b="1">
                          <a:effectLst/>
                        </a:rPr>
                        <a:t>Approximate Time</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965441965"/>
                  </a:ext>
                </a:extLst>
              </a:tr>
              <a:tr h="308331">
                <a:tc>
                  <a:txBody>
                    <a:bodyPr/>
                    <a:lstStyle/>
                    <a:p>
                      <a:pPr marL="0" marR="0" algn="l">
                        <a:lnSpc>
                          <a:spcPct val="150000"/>
                        </a:lnSpc>
                        <a:spcBef>
                          <a:spcPts val="0"/>
                        </a:spcBef>
                        <a:spcAft>
                          <a:spcPts val="0"/>
                        </a:spcAft>
                      </a:pPr>
                      <a:r>
                        <a:rPr lang="en-US" sz="1100" b="0">
                          <a:effectLst/>
                        </a:rPr>
                        <a:t>Introduction</a:t>
                      </a:r>
                      <a:endParaRPr lang="en-US" sz="1100" b="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Energy Division</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9:00—9:05 am</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9024421"/>
                  </a:ext>
                </a:extLst>
              </a:tr>
              <a:tr h="287630">
                <a:tc>
                  <a:txBody>
                    <a:bodyPr/>
                    <a:lstStyle/>
                    <a:p>
                      <a:pPr marL="0" marR="0" algn="l">
                        <a:lnSpc>
                          <a:spcPct val="150000"/>
                        </a:lnSpc>
                        <a:spcBef>
                          <a:spcPts val="0"/>
                        </a:spcBef>
                        <a:spcAft>
                          <a:spcPts val="0"/>
                        </a:spcAft>
                      </a:pPr>
                      <a:r>
                        <a:rPr lang="en-US" sz="1100" b="0">
                          <a:effectLst/>
                        </a:rPr>
                        <a:t>Comparison of 2022 and 2021 ACC</a:t>
                      </a:r>
                      <a:endParaRPr lang="en-US" sz="1100" b="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E3</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9:05—9:15 am</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4482230"/>
                  </a:ext>
                </a:extLst>
              </a:tr>
              <a:tr h="308331">
                <a:tc>
                  <a:txBody>
                    <a:bodyPr/>
                    <a:lstStyle/>
                    <a:p>
                      <a:pPr marL="0" marR="0" algn="l">
                        <a:lnSpc>
                          <a:spcPct val="150000"/>
                        </a:lnSpc>
                        <a:spcBef>
                          <a:spcPts val="0"/>
                        </a:spcBef>
                        <a:spcAft>
                          <a:spcPts val="0"/>
                        </a:spcAft>
                      </a:pPr>
                      <a:r>
                        <a:rPr lang="en-US" sz="1100" b="0">
                          <a:effectLst/>
                        </a:rPr>
                        <a:t>Discussion of No New DER scenario and overview of SERVM data + </a:t>
                      </a:r>
                      <a:r>
                        <a:rPr lang="en-US" sz="1100" b="1">
                          <a:effectLst/>
                        </a:rPr>
                        <a:t>discussion</a:t>
                      </a:r>
                      <a:endParaRPr lang="en-US" sz="1100" b="1">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Energy Division / E3</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9:15—9:55 am</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5939538"/>
                  </a:ext>
                </a:extLst>
              </a:tr>
              <a:tr h="325763">
                <a:tc>
                  <a:txBody>
                    <a:bodyPr/>
                    <a:lstStyle/>
                    <a:p>
                      <a:pPr marL="0" marR="0" algn="l">
                        <a:lnSpc>
                          <a:spcPct val="150000"/>
                        </a:lnSpc>
                        <a:spcBef>
                          <a:spcPts val="0"/>
                        </a:spcBef>
                        <a:spcAft>
                          <a:spcPts val="0"/>
                        </a:spcAft>
                      </a:pPr>
                      <a:r>
                        <a:rPr lang="en-US" sz="1100" b="0">
                          <a:effectLst/>
                        </a:rPr>
                        <a:t>New method for annualization for generation capacity</a:t>
                      </a:r>
                      <a:endParaRPr lang="en-US" sz="1100" b="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E3</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9:55—10:05 am</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9559307"/>
                  </a:ext>
                </a:extLst>
              </a:tr>
              <a:tr h="325763">
                <a:tc>
                  <a:txBody>
                    <a:bodyPr/>
                    <a:lstStyle/>
                    <a:p>
                      <a:pPr marL="0" marR="0" algn="l">
                        <a:lnSpc>
                          <a:spcPct val="150000"/>
                        </a:lnSpc>
                        <a:spcBef>
                          <a:spcPts val="0"/>
                        </a:spcBef>
                        <a:spcAft>
                          <a:spcPts val="0"/>
                        </a:spcAft>
                      </a:pPr>
                      <a:r>
                        <a:rPr lang="en-US" sz="1100" b="0">
                          <a:effectLst/>
                        </a:rPr>
                        <a:t>California Large Energy Consumers Association (CLECA) Presentation</a:t>
                      </a:r>
                      <a:endParaRPr lang="en-US" sz="1100" b="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CLECA</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10:05—10:15 am</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663437"/>
                  </a:ext>
                </a:extLst>
              </a:tr>
              <a:tr h="325763">
                <a:tc>
                  <a:txBody>
                    <a:bodyPr/>
                    <a:lstStyle/>
                    <a:p>
                      <a:pPr marL="0" marR="0" algn="l">
                        <a:lnSpc>
                          <a:spcPct val="150000"/>
                        </a:lnSpc>
                        <a:spcBef>
                          <a:spcPts val="0"/>
                        </a:spcBef>
                        <a:spcAft>
                          <a:spcPts val="0"/>
                        </a:spcAft>
                      </a:pPr>
                      <a:r>
                        <a:rPr lang="en-US" sz="1100" b="1">
                          <a:effectLst/>
                        </a:rPr>
                        <a:t>Discussion</a:t>
                      </a:r>
                      <a:r>
                        <a:rPr lang="en-US" sz="1100" b="0">
                          <a:effectLst/>
                        </a:rPr>
                        <a:t> of GC annualization method &amp; CLECA Presentation</a:t>
                      </a:r>
                      <a:endParaRPr lang="en-US" sz="1100" b="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E3 / CLECA / Stakeholders</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10:15—10:25 am</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9159599"/>
                  </a:ext>
                </a:extLst>
              </a:tr>
              <a:tr h="325763">
                <a:tc>
                  <a:txBody>
                    <a:bodyPr/>
                    <a:lstStyle/>
                    <a:p>
                      <a:pPr marL="0" marR="0" algn="l">
                        <a:lnSpc>
                          <a:spcPct val="150000"/>
                        </a:lnSpc>
                        <a:spcBef>
                          <a:spcPts val="0"/>
                        </a:spcBef>
                        <a:spcAft>
                          <a:spcPts val="0"/>
                        </a:spcAft>
                      </a:pPr>
                      <a:r>
                        <a:rPr lang="en-US" sz="1100" b="0">
                          <a:effectLst/>
                        </a:rPr>
                        <a:t>Using SERVM instead of RECAP for allocation of generation capacity value + </a:t>
                      </a:r>
                      <a:r>
                        <a:rPr lang="en-US" sz="1100" b="1">
                          <a:effectLst/>
                        </a:rPr>
                        <a:t>discussion</a:t>
                      </a:r>
                      <a:endParaRPr lang="en-US" sz="1100" b="1">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Energy Division / E3</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10:25—10:40 am</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6738167"/>
                  </a:ext>
                </a:extLst>
              </a:tr>
              <a:tr h="308331">
                <a:tc>
                  <a:txBody>
                    <a:bodyPr/>
                    <a:lstStyle/>
                    <a:p>
                      <a:pPr marL="0" marR="0" algn="l">
                        <a:lnSpc>
                          <a:spcPct val="150000"/>
                        </a:lnSpc>
                        <a:spcBef>
                          <a:spcPts val="0"/>
                        </a:spcBef>
                        <a:spcAft>
                          <a:spcPts val="0"/>
                        </a:spcAft>
                      </a:pPr>
                      <a:r>
                        <a:rPr lang="en-US" sz="1100" b="0">
                          <a:effectLst/>
                        </a:rPr>
                        <a:t>Transmission and Distribution, including secondary distribution + </a:t>
                      </a:r>
                      <a:r>
                        <a:rPr lang="en-US" sz="1100" b="1">
                          <a:effectLst/>
                        </a:rPr>
                        <a:t>discussion</a:t>
                      </a:r>
                      <a:endParaRPr lang="en-US" sz="1100" b="1">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E3</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10:40—11:10 am</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1337809"/>
                  </a:ext>
                </a:extLst>
              </a:tr>
              <a:tr h="308331">
                <a:tc>
                  <a:txBody>
                    <a:bodyPr/>
                    <a:lstStyle/>
                    <a:p>
                      <a:pPr marL="0" marR="0" algn="l">
                        <a:lnSpc>
                          <a:spcPct val="150000"/>
                        </a:lnSpc>
                        <a:spcBef>
                          <a:spcPts val="0"/>
                        </a:spcBef>
                        <a:spcAft>
                          <a:spcPts val="0"/>
                        </a:spcAft>
                      </a:pPr>
                      <a:r>
                        <a:rPr lang="en-US" sz="1100" b="0">
                          <a:effectLst/>
                        </a:rPr>
                        <a:t>Break</a:t>
                      </a:r>
                      <a:endParaRPr lang="en-US" sz="1100" b="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 </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11:10—11:20 am</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8114908"/>
                  </a:ext>
                </a:extLst>
              </a:tr>
              <a:tr h="308331">
                <a:tc>
                  <a:txBody>
                    <a:bodyPr/>
                    <a:lstStyle/>
                    <a:p>
                      <a:pPr marL="0" marR="0" algn="l">
                        <a:lnSpc>
                          <a:spcPct val="150000"/>
                        </a:lnSpc>
                        <a:spcBef>
                          <a:spcPts val="0"/>
                        </a:spcBef>
                        <a:spcAft>
                          <a:spcPts val="0"/>
                        </a:spcAft>
                      </a:pPr>
                      <a:r>
                        <a:rPr lang="en-US" sz="1100" b="0">
                          <a:effectLst/>
                        </a:rPr>
                        <a:t>Changes to natural gas values, now using IEPR + </a:t>
                      </a:r>
                      <a:r>
                        <a:rPr lang="en-US" sz="1100" b="1">
                          <a:effectLst/>
                        </a:rPr>
                        <a:t>discussion</a:t>
                      </a:r>
                      <a:endParaRPr lang="en-US" sz="1100" b="1">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E3</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11:20—11:30 am</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949290"/>
                  </a:ext>
                </a:extLst>
              </a:tr>
              <a:tr h="308331">
                <a:tc>
                  <a:txBody>
                    <a:bodyPr/>
                    <a:lstStyle/>
                    <a:p>
                      <a:pPr marL="0" marR="0" algn="l">
                        <a:lnSpc>
                          <a:spcPct val="150000"/>
                        </a:lnSpc>
                        <a:spcBef>
                          <a:spcPts val="0"/>
                        </a:spcBef>
                        <a:spcAft>
                          <a:spcPts val="0"/>
                        </a:spcAft>
                      </a:pPr>
                      <a:r>
                        <a:rPr lang="en-US" sz="1100" b="0">
                          <a:effectLst/>
                        </a:rPr>
                        <a:t>Interim natural gas GHG adder + </a:t>
                      </a:r>
                      <a:r>
                        <a:rPr lang="en-US" sz="1100" b="1">
                          <a:effectLst/>
                        </a:rPr>
                        <a:t>discussion</a:t>
                      </a:r>
                      <a:endParaRPr lang="en-US" sz="1100" b="1">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E3</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11:30—11:50 am</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1673169"/>
                  </a:ext>
                </a:extLst>
              </a:tr>
              <a:tr h="308331">
                <a:tc>
                  <a:txBody>
                    <a:bodyPr/>
                    <a:lstStyle/>
                    <a:p>
                      <a:pPr marL="0" marR="0" algn="l">
                        <a:lnSpc>
                          <a:spcPct val="150000"/>
                        </a:lnSpc>
                        <a:spcBef>
                          <a:spcPts val="0"/>
                        </a:spcBef>
                        <a:spcAft>
                          <a:spcPts val="0"/>
                        </a:spcAft>
                      </a:pPr>
                      <a:r>
                        <a:rPr lang="en-US" sz="1100" b="0">
                          <a:effectLst/>
                        </a:rPr>
                        <a:t>Avoided Gas Infrastructure Cost (AGIC) + </a:t>
                      </a:r>
                      <a:r>
                        <a:rPr lang="en-US" sz="1100" b="1">
                          <a:effectLst/>
                        </a:rPr>
                        <a:t>discussion</a:t>
                      </a:r>
                      <a:endParaRPr lang="en-US" sz="1100" b="1">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Energy Division / E3</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11:50—12:00 pm</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58148"/>
                  </a:ext>
                </a:extLst>
              </a:tr>
              <a:tr h="308331">
                <a:tc>
                  <a:txBody>
                    <a:bodyPr/>
                    <a:lstStyle/>
                    <a:p>
                      <a:pPr marL="0" marR="0" algn="l">
                        <a:lnSpc>
                          <a:spcPct val="150000"/>
                        </a:lnSpc>
                        <a:spcBef>
                          <a:spcPts val="0"/>
                        </a:spcBef>
                        <a:spcAft>
                          <a:spcPts val="0"/>
                        </a:spcAft>
                      </a:pPr>
                      <a:r>
                        <a:rPr lang="en-US" sz="1100" b="0">
                          <a:effectLst/>
                        </a:rPr>
                        <a:t>Refrigerant Calculator + </a:t>
                      </a:r>
                      <a:r>
                        <a:rPr lang="en-US" sz="1100" b="1">
                          <a:effectLst/>
                        </a:rPr>
                        <a:t>discussion</a:t>
                      </a:r>
                      <a:r>
                        <a:rPr lang="en-US" sz="1100" b="0">
                          <a:effectLst/>
                        </a:rPr>
                        <a:t> </a:t>
                      </a:r>
                      <a:endParaRPr lang="en-US" sz="1100" b="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E3</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100">
                          <a:effectLst/>
                        </a:rPr>
                        <a:t>12:00—12:10 pm</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978914"/>
                  </a:ext>
                </a:extLst>
              </a:tr>
              <a:tr h="308331">
                <a:tc>
                  <a:txBody>
                    <a:bodyPr/>
                    <a:lstStyle/>
                    <a:p>
                      <a:pPr marL="0" marR="0" algn="l">
                        <a:lnSpc>
                          <a:spcPct val="150000"/>
                        </a:lnSpc>
                        <a:spcBef>
                          <a:spcPts val="0"/>
                        </a:spcBef>
                        <a:spcAft>
                          <a:spcPts val="0"/>
                        </a:spcAft>
                      </a:pPr>
                      <a:r>
                        <a:rPr lang="en-US" sz="1100" b="0">
                          <a:effectLst/>
                        </a:rPr>
                        <a:t>Solar Energy Industry Association (SEIA) presentation + </a:t>
                      </a:r>
                      <a:r>
                        <a:rPr lang="en-US" sz="1100" b="1">
                          <a:effectLst/>
                        </a:rPr>
                        <a:t>discussion</a:t>
                      </a:r>
                      <a:endParaRPr lang="en-US" sz="1100" b="1">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l">
                        <a:lnSpc>
                          <a:spcPct val="150000"/>
                        </a:lnSpc>
                        <a:spcBef>
                          <a:spcPts val="0"/>
                        </a:spcBef>
                        <a:spcAft>
                          <a:spcPts val="0"/>
                        </a:spcAft>
                      </a:pPr>
                      <a:r>
                        <a:rPr lang="en-US" sz="1100">
                          <a:effectLst/>
                        </a:rPr>
                        <a:t>SEIA</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l">
                        <a:lnSpc>
                          <a:spcPct val="150000"/>
                        </a:lnSpc>
                        <a:spcBef>
                          <a:spcPts val="0"/>
                        </a:spcBef>
                        <a:spcAft>
                          <a:spcPts val="0"/>
                        </a:spcAft>
                      </a:pPr>
                      <a:r>
                        <a:rPr lang="en-US" sz="1100">
                          <a:effectLst/>
                        </a:rPr>
                        <a:t>12:10—12:30 pm</a:t>
                      </a:r>
                      <a:endParaRPr lang="en-US" sz="11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283050692"/>
                  </a:ext>
                </a:extLst>
              </a:tr>
            </a:tbl>
          </a:graphicData>
        </a:graphic>
      </p:graphicFrame>
    </p:spTree>
    <p:extLst>
      <p:ext uri="{BB962C8B-B14F-4D97-AF65-F5344CB8AC3E}">
        <p14:creationId xmlns:p14="http://schemas.microsoft.com/office/powerpoint/2010/main" val="2211621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7FFF08-2554-BB36-F8F7-15AF2A87BCA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5137" y="3072933"/>
            <a:ext cx="5972385" cy="2696270"/>
          </a:xfrm>
          <a:prstGeom prst="rect">
            <a:avLst/>
          </a:prstGeom>
        </p:spPr>
      </p:pic>
      <p:pic>
        <p:nvPicPr>
          <p:cNvPr id="16" name="Picture 15">
            <a:extLst>
              <a:ext uri="{FF2B5EF4-FFF2-40B4-BE49-F238E27FC236}">
                <a16:creationId xmlns:a16="http://schemas.microsoft.com/office/drawing/2014/main" id="{A31BDD9E-0FEC-1CAF-D476-328EDDFC838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205420" y="3072933"/>
            <a:ext cx="5972382" cy="2696270"/>
          </a:xfrm>
          <a:prstGeom prst="rect">
            <a:avLst/>
          </a:prstGeom>
        </p:spPr>
      </p:pic>
      <p:sp>
        <p:nvSpPr>
          <p:cNvPr id="2" name="Text Placeholder 1">
            <a:extLst>
              <a:ext uri="{FF2B5EF4-FFF2-40B4-BE49-F238E27FC236}">
                <a16:creationId xmlns:a16="http://schemas.microsoft.com/office/drawing/2014/main" id="{577D2A64-2620-CFE0-4E09-3CF7ED414D71}"/>
              </a:ext>
            </a:extLst>
          </p:cNvPr>
          <p:cNvSpPr>
            <a:spLocks noGrp="1"/>
          </p:cNvSpPr>
          <p:nvPr>
            <p:ph type="body" sz="quarter" idx="10"/>
          </p:nvPr>
        </p:nvSpPr>
        <p:spPr>
          <a:xfrm>
            <a:off x="245096" y="1218669"/>
            <a:ext cx="11932706" cy="666007"/>
          </a:xfrm>
        </p:spPr>
        <p:txBody>
          <a:bodyPr/>
          <a:lstStyle/>
          <a:p>
            <a:r>
              <a:rPr lang="en-US"/>
              <a:t>SERVM’s EUE peaks at 6-7 PM in August, while RECAP’s EUE peaks at 10 PM in September</a:t>
            </a:r>
          </a:p>
        </p:txBody>
      </p:sp>
      <p:sp>
        <p:nvSpPr>
          <p:cNvPr id="3" name="Title 2">
            <a:extLst>
              <a:ext uri="{FF2B5EF4-FFF2-40B4-BE49-F238E27FC236}">
                <a16:creationId xmlns:a16="http://schemas.microsoft.com/office/drawing/2014/main" id="{7CB5185B-363B-C5C7-A6F9-C43627888444}"/>
              </a:ext>
            </a:extLst>
          </p:cNvPr>
          <p:cNvSpPr>
            <a:spLocks noGrp="1"/>
          </p:cNvSpPr>
          <p:nvPr>
            <p:ph type="title"/>
          </p:nvPr>
        </p:nvSpPr>
        <p:spPr/>
        <p:txBody>
          <a:bodyPr/>
          <a:lstStyle/>
          <a:p>
            <a:r>
              <a:rPr lang="en-US"/>
              <a:t>2030 EUE Comparison</a:t>
            </a:r>
          </a:p>
        </p:txBody>
      </p:sp>
      <p:sp>
        <p:nvSpPr>
          <p:cNvPr id="8" name="Rectangle 7">
            <a:extLst>
              <a:ext uri="{FF2B5EF4-FFF2-40B4-BE49-F238E27FC236}">
                <a16:creationId xmlns:a16="http://schemas.microsoft.com/office/drawing/2014/main" id="{9CD891F4-A726-8D79-6BCE-3F79336440B2}"/>
              </a:ext>
            </a:extLst>
          </p:cNvPr>
          <p:cNvSpPr/>
          <p:nvPr/>
        </p:nvSpPr>
        <p:spPr>
          <a:xfrm>
            <a:off x="76873" y="5122682"/>
            <a:ext cx="5996404" cy="9144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92C5E1D-01F8-144C-E987-561291C5E021}"/>
              </a:ext>
            </a:extLst>
          </p:cNvPr>
          <p:cNvSpPr/>
          <p:nvPr/>
        </p:nvSpPr>
        <p:spPr>
          <a:xfrm>
            <a:off x="245097" y="2478205"/>
            <a:ext cx="5751307" cy="3206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2022 ACC using SERVM [2030] </a:t>
            </a:r>
          </a:p>
        </p:txBody>
      </p:sp>
      <p:sp>
        <p:nvSpPr>
          <p:cNvPr id="10" name="Rectangle 9">
            <a:extLst>
              <a:ext uri="{FF2B5EF4-FFF2-40B4-BE49-F238E27FC236}">
                <a16:creationId xmlns:a16="http://schemas.microsoft.com/office/drawing/2014/main" id="{6250C1F5-20D0-00AB-ADFF-99392508BE51}"/>
              </a:ext>
            </a:extLst>
          </p:cNvPr>
          <p:cNvSpPr/>
          <p:nvPr/>
        </p:nvSpPr>
        <p:spPr>
          <a:xfrm>
            <a:off x="6315959" y="2477211"/>
            <a:ext cx="5751307" cy="3206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2021 ACC using RECAP [2030] </a:t>
            </a:r>
          </a:p>
        </p:txBody>
      </p:sp>
      <p:sp>
        <p:nvSpPr>
          <p:cNvPr id="12" name="Rectangle 11">
            <a:extLst>
              <a:ext uri="{FF2B5EF4-FFF2-40B4-BE49-F238E27FC236}">
                <a16:creationId xmlns:a16="http://schemas.microsoft.com/office/drawing/2014/main" id="{03F30613-45E4-2FCF-350C-4BFDA14C343C}"/>
              </a:ext>
            </a:extLst>
          </p:cNvPr>
          <p:cNvSpPr/>
          <p:nvPr/>
        </p:nvSpPr>
        <p:spPr>
          <a:xfrm>
            <a:off x="6181398" y="5449447"/>
            <a:ext cx="5996404" cy="84842"/>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32A492-C0A4-F768-25A6-6E884BD49AC9}"/>
              </a:ext>
            </a:extLst>
          </p:cNvPr>
          <p:cNvSpPr/>
          <p:nvPr/>
        </p:nvSpPr>
        <p:spPr>
          <a:xfrm>
            <a:off x="3707822" y="3072934"/>
            <a:ext cx="461913" cy="269627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D71E2A8-1601-DEAE-E6FB-D58F53C7EAD9}"/>
              </a:ext>
            </a:extLst>
          </p:cNvPr>
          <p:cNvSpPr/>
          <p:nvPr/>
        </p:nvSpPr>
        <p:spPr>
          <a:xfrm>
            <a:off x="10276789" y="3074270"/>
            <a:ext cx="461913" cy="2694932"/>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528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89E8B-E6D9-2105-E2A5-458562C28FF5}"/>
              </a:ext>
            </a:extLst>
          </p:cNvPr>
          <p:cNvSpPr>
            <a:spLocks noGrp="1"/>
          </p:cNvSpPr>
          <p:nvPr>
            <p:ph type="title"/>
          </p:nvPr>
        </p:nvSpPr>
        <p:spPr/>
        <p:txBody>
          <a:bodyPr/>
          <a:lstStyle/>
          <a:p>
            <a:r>
              <a:rPr lang="en-US"/>
              <a:t>Transmission and Distribution</a:t>
            </a:r>
          </a:p>
        </p:txBody>
      </p:sp>
      <p:sp>
        <p:nvSpPr>
          <p:cNvPr id="3" name="Text Placeholder 2">
            <a:extLst>
              <a:ext uri="{FF2B5EF4-FFF2-40B4-BE49-F238E27FC236}">
                <a16:creationId xmlns:a16="http://schemas.microsoft.com/office/drawing/2014/main" id="{98C39CBF-A967-4F2A-A853-4D97917ACC21}"/>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3145850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6EC7CA-BB91-E32F-D4AC-CBE9BC8A7CB9}"/>
              </a:ext>
            </a:extLst>
          </p:cNvPr>
          <p:cNvSpPr>
            <a:spLocks noGrp="1"/>
          </p:cNvSpPr>
          <p:nvPr>
            <p:ph type="body" sz="quarter" idx="10"/>
          </p:nvPr>
        </p:nvSpPr>
        <p:spPr>
          <a:xfrm>
            <a:off x="463296" y="1280160"/>
            <a:ext cx="11265408" cy="896112"/>
          </a:xfrm>
        </p:spPr>
        <p:txBody>
          <a:bodyPr/>
          <a:lstStyle/>
          <a:p>
            <a:r>
              <a:rPr lang="en-US"/>
              <a:t>Derivation of Transmission and Distribution inputs maintains consistent with the methodology used in prior ACCs, with values updated based on the most recent filings</a:t>
            </a:r>
          </a:p>
        </p:txBody>
      </p:sp>
      <p:sp>
        <p:nvSpPr>
          <p:cNvPr id="3" name="Title 2">
            <a:extLst>
              <a:ext uri="{FF2B5EF4-FFF2-40B4-BE49-F238E27FC236}">
                <a16:creationId xmlns:a16="http://schemas.microsoft.com/office/drawing/2014/main" id="{0D7C4146-0D8E-B365-F723-FBB50106161E}"/>
              </a:ext>
            </a:extLst>
          </p:cNvPr>
          <p:cNvSpPr>
            <a:spLocks noGrp="1"/>
          </p:cNvSpPr>
          <p:nvPr>
            <p:ph type="title"/>
          </p:nvPr>
        </p:nvSpPr>
        <p:spPr/>
        <p:txBody>
          <a:bodyPr/>
          <a:lstStyle/>
          <a:p>
            <a:r>
              <a:rPr lang="en-US"/>
              <a:t>T&amp;D - Continuation of Existing Methodology</a:t>
            </a:r>
          </a:p>
        </p:txBody>
      </p:sp>
      <p:graphicFrame>
        <p:nvGraphicFramePr>
          <p:cNvPr id="4" name="Table 3">
            <a:extLst>
              <a:ext uri="{FF2B5EF4-FFF2-40B4-BE49-F238E27FC236}">
                <a16:creationId xmlns:a16="http://schemas.microsoft.com/office/drawing/2014/main" id="{34E386C6-4641-A9FB-C5EE-61F70CF9F36F}"/>
              </a:ext>
            </a:extLst>
          </p:cNvPr>
          <p:cNvGraphicFramePr>
            <a:graphicFrameLocks noGrp="1"/>
          </p:cNvGraphicFramePr>
          <p:nvPr>
            <p:extLst>
              <p:ext uri="{D42A27DB-BD31-4B8C-83A1-F6EECF244321}">
                <p14:modId xmlns:p14="http://schemas.microsoft.com/office/powerpoint/2010/main" val="1413159508"/>
              </p:ext>
            </p:extLst>
          </p:nvPr>
        </p:nvGraphicFramePr>
        <p:xfrm>
          <a:off x="704192" y="2176272"/>
          <a:ext cx="10594429" cy="3727971"/>
        </p:xfrm>
        <a:graphic>
          <a:graphicData uri="http://schemas.openxmlformats.org/drawingml/2006/table">
            <a:tbl>
              <a:tblPr/>
              <a:tblGrid>
                <a:gridCol w="2880733">
                  <a:extLst>
                    <a:ext uri="{9D8B030D-6E8A-4147-A177-3AD203B41FA5}">
                      <a16:colId xmlns:a16="http://schemas.microsoft.com/office/drawing/2014/main" val="465479088"/>
                    </a:ext>
                  </a:extLst>
                </a:gridCol>
                <a:gridCol w="3330882">
                  <a:extLst>
                    <a:ext uri="{9D8B030D-6E8A-4147-A177-3AD203B41FA5}">
                      <a16:colId xmlns:a16="http://schemas.microsoft.com/office/drawing/2014/main" val="1567258671"/>
                    </a:ext>
                  </a:extLst>
                </a:gridCol>
                <a:gridCol w="4382814">
                  <a:extLst>
                    <a:ext uri="{9D8B030D-6E8A-4147-A177-3AD203B41FA5}">
                      <a16:colId xmlns:a16="http://schemas.microsoft.com/office/drawing/2014/main" val="3521693462"/>
                    </a:ext>
                  </a:extLst>
                </a:gridCol>
              </a:tblGrid>
              <a:tr h="311050">
                <a:tc>
                  <a:txBody>
                    <a:bodyPr/>
                    <a:lstStyle/>
                    <a:p>
                      <a:pPr algn="just" fontAlgn="ctr"/>
                      <a:r>
                        <a:rPr lang="en-US" sz="1600" b="1" i="0" u="none" strike="noStrike">
                          <a:solidFill>
                            <a:srgbClr val="FFFFFF"/>
                          </a:solidFill>
                          <a:effectLst/>
                          <a:latin typeface="Calibri" panose="020F0502020204030204" pitchFamily="34" charset="0"/>
                        </a:rPr>
                        <a:t>Component</a:t>
                      </a:r>
                    </a:p>
                  </a:txBody>
                  <a:tcPr marL="9525" marR="9525" marT="9525" marB="0" anchor="ctr">
                    <a:lnL>
                      <a:noFill/>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algn="just" fontAlgn="ctr"/>
                      <a:r>
                        <a:rPr lang="en-US" sz="1600" b="1" i="0" u="none" strike="noStrike">
                          <a:solidFill>
                            <a:srgbClr val="FFFFFF"/>
                          </a:solidFill>
                          <a:effectLst/>
                          <a:latin typeface="Calibri" panose="020F0502020204030204" pitchFamily="34" charset="0"/>
                        </a:rPr>
                        <a:t>Data Source</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algn="just" fontAlgn="ctr"/>
                      <a:r>
                        <a:rPr lang="en-US" sz="1600" b="1" i="0" u="none" strike="noStrike">
                          <a:solidFill>
                            <a:srgbClr val="FFFFFF"/>
                          </a:solidFill>
                          <a:effectLst/>
                          <a:latin typeface="Calibri" panose="020F0502020204030204" pitchFamily="34" charset="0"/>
                        </a:rPr>
                        <a:t>Calculations*</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004F71"/>
                    </a:solidFill>
                  </a:tcPr>
                </a:tc>
                <a:extLst>
                  <a:ext uri="{0D108BD9-81ED-4DB2-BD59-A6C34878D82A}">
                    <a16:rowId xmlns:a16="http://schemas.microsoft.com/office/drawing/2014/main" val="1989201792"/>
                  </a:ext>
                </a:extLst>
              </a:tr>
              <a:tr h="649605">
                <a:tc>
                  <a:txBody>
                    <a:bodyPr/>
                    <a:lstStyle/>
                    <a:p>
                      <a:pPr algn="l" fontAlgn="ctr"/>
                      <a:r>
                        <a:rPr lang="en-US" sz="1600" b="0" i="0" u="none" strike="noStrike">
                          <a:solidFill>
                            <a:srgbClr val="000000"/>
                          </a:solidFill>
                          <a:effectLst/>
                          <a:latin typeface="Calibri" panose="020F0502020204030204" pitchFamily="34" charset="0"/>
                        </a:rPr>
                        <a:t>Near Term Marginal Distribution Cost</a:t>
                      </a:r>
                    </a:p>
                  </a:txBody>
                  <a:tcPr marL="9525" marR="9525" marT="9525" marB="0" anchor="ctr">
                    <a:lnL>
                      <a:noFill/>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l" fontAlgn="ctr"/>
                      <a:r>
                        <a:rPr lang="en-US" sz="1600" b="0" i="0" u="none" strike="noStrike">
                          <a:solidFill>
                            <a:srgbClr val="000000"/>
                          </a:solidFill>
                          <a:effectLst/>
                          <a:latin typeface="Calibri" panose="020F0502020204030204" pitchFamily="34" charset="0"/>
                        </a:rPr>
                        <a:t>Utility GNA + DDOR Filings</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l" fontAlgn="ctr"/>
                      <a:r>
                        <a:rPr lang="en-US" sz="1400" b="0" i="0" u="none" strike="noStrike">
                          <a:solidFill>
                            <a:srgbClr val="000000"/>
                          </a:solidFill>
                          <a:effectLst/>
                          <a:latin typeface="Calibri" panose="020F0502020204030204" pitchFamily="34" charset="0"/>
                        </a:rPr>
                        <a:t>Use of 2019 T&amp;D White Paper methodology to determine overloads and resulting upgrade costs in a scenario with no new DER</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extLst>
                  <a:ext uri="{0D108BD9-81ED-4DB2-BD59-A6C34878D82A}">
                    <a16:rowId xmlns:a16="http://schemas.microsoft.com/office/drawing/2014/main" val="4114889175"/>
                  </a:ext>
                </a:extLst>
              </a:tr>
              <a:tr h="649605">
                <a:tc>
                  <a:txBody>
                    <a:bodyPr/>
                    <a:lstStyle/>
                    <a:p>
                      <a:pPr algn="l" fontAlgn="ctr"/>
                      <a:r>
                        <a:rPr lang="en-US" sz="1600" b="0" i="0" u="none" strike="noStrike">
                          <a:solidFill>
                            <a:srgbClr val="000000"/>
                          </a:solidFill>
                          <a:effectLst/>
                          <a:latin typeface="Calibri" panose="020F0502020204030204" pitchFamily="34" charset="0"/>
                        </a:rPr>
                        <a:t>Long Term Marginal Distribution Cost</a:t>
                      </a:r>
                    </a:p>
                  </a:txBody>
                  <a:tcPr marL="9525" marR="9525" marT="9525" marB="0" anchor="ctr">
                    <a:lnL>
                      <a:noFill/>
                    </a:lnL>
                    <a:lnR w="12700" cap="flat" cmpd="sng" algn="ctr">
                      <a:solidFill>
                        <a:srgbClr val="FFDA90"/>
                      </a:solidFill>
                      <a:prstDash val="solid"/>
                      <a:round/>
                      <a:headEnd type="none" w="med" len="med"/>
                      <a:tailEnd type="none" w="med" len="med"/>
                    </a:lnR>
                    <a:lnT>
                      <a:noFill/>
                    </a:lnT>
                    <a:lnB>
                      <a:noFill/>
                    </a:lnB>
                    <a:solidFill>
                      <a:srgbClr val="FFFFFF"/>
                    </a:solidFill>
                  </a:tcPr>
                </a:tc>
                <a:tc>
                  <a:txBody>
                    <a:bodyPr/>
                    <a:lstStyle/>
                    <a:p>
                      <a:pPr algn="l" fontAlgn="ctr"/>
                      <a:r>
                        <a:rPr lang="en-US" sz="1600" b="0" i="0" u="none" strike="noStrike">
                          <a:solidFill>
                            <a:srgbClr val="000000"/>
                          </a:solidFill>
                          <a:effectLst/>
                          <a:latin typeface="Calibri" panose="020F0502020204030204" pitchFamily="34" charset="0"/>
                        </a:rPr>
                        <a:t>Utility GRC Filings</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FFFFF"/>
                    </a:solidFill>
                  </a:tcPr>
                </a:tc>
                <a:tc>
                  <a:txBody>
                    <a:bodyPr/>
                    <a:lstStyle/>
                    <a:p>
                      <a:pPr algn="l" fontAlgn="ctr"/>
                      <a:r>
                        <a:rPr lang="en-US" sz="1400" b="0" i="0" u="none" strike="noStrike">
                          <a:solidFill>
                            <a:srgbClr val="000000"/>
                          </a:solidFill>
                          <a:effectLst/>
                          <a:latin typeface="Calibri" panose="020F0502020204030204" pitchFamily="34" charset="0"/>
                        </a:rPr>
                        <a:t>Weighted grouping of utility-filed costs by climate zone (PG&amp;E); Sum of individual cost components presented in filing (SCE, SDG&amp;E)</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012739831"/>
                  </a:ext>
                </a:extLst>
              </a:tr>
              <a:tr h="775421">
                <a:tc>
                  <a:txBody>
                    <a:bodyPr/>
                    <a:lstStyle/>
                    <a:p>
                      <a:pPr algn="l" fontAlgn="ctr"/>
                      <a:r>
                        <a:rPr lang="en-US" sz="1600" b="0" i="0" u="none" strike="noStrike">
                          <a:solidFill>
                            <a:srgbClr val="000000"/>
                          </a:solidFill>
                          <a:effectLst/>
                          <a:latin typeface="Calibri" panose="020F0502020204030204" pitchFamily="34" charset="0"/>
                        </a:rPr>
                        <a:t>Marginal Transmission Cost</a:t>
                      </a:r>
                    </a:p>
                  </a:txBody>
                  <a:tcPr marL="9525" marR="9525" marT="9525" marB="0" anchor="ctr">
                    <a:lnL>
                      <a:noFill/>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l" fontAlgn="ctr"/>
                      <a:r>
                        <a:rPr lang="en-US" sz="1600" b="0" i="0" u="none" strike="noStrike">
                          <a:solidFill>
                            <a:srgbClr val="000000"/>
                          </a:solidFill>
                          <a:effectLst/>
                          <a:latin typeface="Calibri" panose="020F0502020204030204" pitchFamily="34" charset="0"/>
                        </a:rPr>
                        <a:t>Utility GRC Filings and supplemental data requests for marginal cost factors</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l" fontAlgn="ctr"/>
                      <a:r>
                        <a:rPr lang="en-US" sz="1400" b="0" i="0" u="none" strike="noStrike">
                          <a:solidFill>
                            <a:srgbClr val="000000"/>
                          </a:solidFill>
                          <a:effectLst/>
                          <a:latin typeface="Calibri" panose="020F0502020204030204" pitchFamily="34" charset="0"/>
                        </a:rPr>
                        <a:t>Utility supplied per recent CPUC ruling (PG&amp;E); LNBA method for system-wide transmission projects (SCE); DTIM approach (SDG&amp;E)</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extLst>
                  <a:ext uri="{0D108BD9-81ED-4DB2-BD59-A6C34878D82A}">
                    <a16:rowId xmlns:a16="http://schemas.microsoft.com/office/drawing/2014/main" val="1437079864"/>
                  </a:ext>
                </a:extLst>
              </a:tr>
              <a:tr h="497205">
                <a:tc>
                  <a:txBody>
                    <a:bodyPr/>
                    <a:lstStyle/>
                    <a:p>
                      <a:pPr algn="l" fontAlgn="ctr"/>
                      <a:r>
                        <a:rPr lang="en-US" sz="1600" b="0" i="0" u="none" strike="noStrike">
                          <a:solidFill>
                            <a:srgbClr val="000000"/>
                          </a:solidFill>
                          <a:effectLst/>
                          <a:latin typeface="Calibri" panose="020F0502020204030204" pitchFamily="34" charset="0"/>
                        </a:rPr>
                        <a:t>Hourly Allocation of Transmission Avoided Capacity Costs</a:t>
                      </a:r>
                    </a:p>
                  </a:txBody>
                  <a:tcPr marL="9525" marR="9525" marT="9525" marB="0" anchor="ctr">
                    <a:lnL>
                      <a:noFill/>
                    </a:lnL>
                    <a:lnR w="12700" cap="flat" cmpd="sng" algn="ctr">
                      <a:solidFill>
                        <a:srgbClr val="FFDA90"/>
                      </a:solidFill>
                      <a:prstDash val="solid"/>
                      <a:round/>
                      <a:headEnd type="none" w="med" len="med"/>
                      <a:tailEnd type="none" w="med" len="med"/>
                    </a:lnR>
                    <a:lnT>
                      <a:noFill/>
                    </a:lnT>
                    <a:lnB w="12700" cap="flat" cmpd="sng" algn="ctr">
                      <a:solidFill>
                        <a:srgbClr val="FFDA90"/>
                      </a:solidFill>
                      <a:prstDash val="solid"/>
                      <a:round/>
                      <a:headEnd type="none" w="med" len="med"/>
                      <a:tailEnd type="none" w="med" len="med"/>
                    </a:lnB>
                    <a:solidFill>
                      <a:srgbClr val="FFFFFF"/>
                    </a:solidFill>
                  </a:tcPr>
                </a:tc>
                <a:tc>
                  <a:txBody>
                    <a:bodyPr/>
                    <a:lstStyle/>
                    <a:p>
                      <a:pPr algn="l" fontAlgn="ctr"/>
                      <a:r>
                        <a:rPr lang="en-US" sz="1600" b="0" i="0" u="none" strike="noStrike">
                          <a:solidFill>
                            <a:srgbClr val="000000"/>
                          </a:solidFill>
                          <a:effectLst/>
                          <a:latin typeface="Calibri" panose="020F0502020204030204" pitchFamily="34" charset="0"/>
                        </a:rPr>
                        <a:t>CAISO Energy Management dataset</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w="12700" cap="flat" cmpd="sng" algn="ctr">
                      <a:solidFill>
                        <a:srgbClr val="FFDA90"/>
                      </a:solidFill>
                      <a:prstDash val="solid"/>
                      <a:round/>
                      <a:headEnd type="none" w="med" len="med"/>
                      <a:tailEnd type="none" w="med" len="med"/>
                    </a:lnB>
                    <a:solidFill>
                      <a:srgbClr val="FFFFFF"/>
                    </a:solidFill>
                  </a:tcPr>
                </a:tc>
                <a:tc>
                  <a:txBody>
                    <a:bodyPr/>
                    <a:lstStyle/>
                    <a:p>
                      <a:pPr algn="l" fontAlgn="ctr"/>
                      <a:r>
                        <a:rPr lang="en-US" sz="1400" b="0" i="0" u="none" strike="noStrike">
                          <a:solidFill>
                            <a:srgbClr val="000000"/>
                          </a:solidFill>
                          <a:effectLst/>
                          <a:latin typeface="Calibri" panose="020F0502020204030204" pitchFamily="34" charset="0"/>
                        </a:rPr>
                        <a:t>Peak Capacity Allocation Factor (PCAF) method with values realigned to match temperatures in a typical weather year</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w="12700" cap="flat" cmpd="sng" algn="ctr">
                      <a:solidFill>
                        <a:srgbClr val="FFDA90"/>
                      </a:solidFill>
                      <a:prstDash val="solid"/>
                      <a:round/>
                      <a:headEnd type="none" w="med" len="med"/>
                      <a:tailEnd type="none" w="med" len="med"/>
                    </a:lnB>
                    <a:solidFill>
                      <a:srgbClr val="FFFFFF"/>
                    </a:solidFill>
                  </a:tcPr>
                </a:tc>
                <a:extLst>
                  <a:ext uri="{0D108BD9-81ED-4DB2-BD59-A6C34878D82A}">
                    <a16:rowId xmlns:a16="http://schemas.microsoft.com/office/drawing/2014/main" val="4054480000"/>
                  </a:ext>
                </a:extLst>
              </a:tr>
              <a:tr h="845085">
                <a:tc>
                  <a:txBody>
                    <a:bodyPr/>
                    <a:lstStyle/>
                    <a:p>
                      <a:pPr algn="l" fontAlgn="ctr"/>
                      <a:r>
                        <a:rPr lang="en-US" sz="1600" b="0" i="0" u="none" strike="noStrike">
                          <a:solidFill>
                            <a:srgbClr val="000000"/>
                          </a:solidFill>
                          <a:effectLst/>
                          <a:latin typeface="Calibri" panose="020F0502020204030204" pitchFamily="34" charset="0"/>
                        </a:rPr>
                        <a:t>Hourly Allocation of Distribution Avoided Capacity Costs</a:t>
                      </a:r>
                    </a:p>
                  </a:txBody>
                  <a:tcPr marL="9525" marR="9525" marT="9525" marB="0" anchor="ctr">
                    <a:lnL>
                      <a:noFill/>
                    </a:lnL>
                    <a:lnR w="12700" cap="flat" cmpd="sng" algn="ctr">
                      <a:solidFill>
                        <a:srgbClr val="FFDA90"/>
                      </a:solidFill>
                      <a:prstDash val="solid"/>
                      <a:round/>
                      <a:headEnd type="none" w="med" len="med"/>
                      <a:tailEnd type="none" w="med" len="med"/>
                    </a:lnR>
                    <a:lnT w="12700" cap="flat" cmpd="sng" algn="ctr">
                      <a:solidFill>
                        <a:srgbClr val="FFDA90"/>
                      </a:solidFill>
                      <a:prstDash val="solid"/>
                      <a:round/>
                      <a:headEnd type="none" w="med" len="med"/>
                      <a:tailEnd type="none" w="med" len="med"/>
                    </a:lnT>
                    <a:lnB>
                      <a:noFill/>
                    </a:lnB>
                    <a:solidFill>
                      <a:srgbClr val="FDF3E0"/>
                    </a:solidFill>
                  </a:tcPr>
                </a:tc>
                <a:tc>
                  <a:txBody>
                    <a:bodyPr/>
                    <a:lstStyle/>
                    <a:p>
                      <a:pPr algn="l" fontAlgn="ctr"/>
                      <a:r>
                        <a:rPr lang="en-US" sz="1600" b="0" i="0" u="none" strike="noStrike">
                          <a:solidFill>
                            <a:srgbClr val="000000"/>
                          </a:solidFill>
                          <a:effectLst/>
                          <a:latin typeface="Calibri" panose="020F0502020204030204" pitchFamily="34" charset="0"/>
                        </a:rPr>
                        <a:t>Utility GRC Phase II (PG&amp;E, SCE); Utility Supplied Load Data (SDG&amp;E)</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w="12700" cap="flat" cmpd="sng" algn="ctr">
                      <a:solidFill>
                        <a:srgbClr val="FFDA90"/>
                      </a:solidFill>
                      <a:prstDash val="solid"/>
                      <a:round/>
                      <a:headEnd type="none" w="med" len="med"/>
                      <a:tailEnd type="none" w="med" len="med"/>
                    </a:lnT>
                    <a:lnB>
                      <a:noFill/>
                    </a:lnB>
                    <a:solidFill>
                      <a:srgbClr val="FDF3E0"/>
                    </a:solidFill>
                  </a:tcPr>
                </a:tc>
                <a:tc>
                  <a:txBody>
                    <a:bodyPr/>
                    <a:lstStyle/>
                    <a:p>
                      <a:pPr algn="l" fontAlgn="ctr"/>
                      <a:r>
                        <a:rPr lang="en-US" sz="1400" b="0" i="0" u="none" strike="noStrike">
                          <a:solidFill>
                            <a:srgbClr val="000000"/>
                          </a:solidFill>
                          <a:effectLst/>
                          <a:latin typeface="Calibri" panose="020F0502020204030204" pitchFamily="34" charset="0"/>
                        </a:rPr>
                        <a:t>Peak Capacity Allocation Factor (PCAF)-equivalent method (calculated by utilities for PG&amp;E, SCE) with values realigned to match temperatures in a typical weather year</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w="12700" cap="flat" cmpd="sng" algn="ctr">
                      <a:solidFill>
                        <a:srgbClr val="FFDA90"/>
                      </a:solidFill>
                      <a:prstDash val="solid"/>
                      <a:round/>
                      <a:headEnd type="none" w="med" len="med"/>
                      <a:tailEnd type="none" w="med" len="med"/>
                    </a:lnT>
                    <a:lnB>
                      <a:noFill/>
                    </a:lnB>
                    <a:solidFill>
                      <a:srgbClr val="FDF3E0"/>
                    </a:solidFill>
                  </a:tcPr>
                </a:tc>
                <a:extLst>
                  <a:ext uri="{0D108BD9-81ED-4DB2-BD59-A6C34878D82A}">
                    <a16:rowId xmlns:a16="http://schemas.microsoft.com/office/drawing/2014/main" val="1772993137"/>
                  </a:ext>
                </a:extLst>
              </a:tr>
            </a:tbl>
          </a:graphicData>
        </a:graphic>
      </p:graphicFrame>
      <p:sp>
        <p:nvSpPr>
          <p:cNvPr id="5" name="TextBox 4">
            <a:extLst>
              <a:ext uri="{FF2B5EF4-FFF2-40B4-BE49-F238E27FC236}">
                <a16:creationId xmlns:a16="http://schemas.microsoft.com/office/drawing/2014/main" id="{8A4DAE23-E971-F090-B08E-9CD7101280E3}"/>
              </a:ext>
            </a:extLst>
          </p:cNvPr>
          <p:cNvSpPr txBox="1"/>
          <p:nvPr/>
        </p:nvSpPr>
        <p:spPr>
          <a:xfrm>
            <a:off x="774530" y="5897457"/>
            <a:ext cx="5875284" cy="276999"/>
          </a:xfrm>
          <a:prstGeom prst="rect">
            <a:avLst/>
          </a:prstGeom>
          <a:noFill/>
        </p:spPr>
        <p:txBody>
          <a:bodyPr wrap="square" rtlCol="0">
            <a:spAutoFit/>
          </a:bodyPr>
          <a:lstStyle/>
          <a:p>
            <a:pPr algn="l"/>
            <a:r>
              <a:rPr lang="en-US" sz="1200">
                <a:solidFill>
                  <a:schemeClr val="accent1"/>
                </a:solidFill>
              </a:rPr>
              <a:t>*See 2022 ACC Documentation Appendix 14.3-14.5 for calculation detail</a:t>
            </a:r>
          </a:p>
        </p:txBody>
      </p:sp>
    </p:spTree>
    <p:extLst>
      <p:ext uri="{BB962C8B-B14F-4D97-AF65-F5344CB8AC3E}">
        <p14:creationId xmlns:p14="http://schemas.microsoft.com/office/powerpoint/2010/main" val="1048682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6EC7CA-BB91-E32F-D4AC-CBE9BC8A7CB9}"/>
              </a:ext>
            </a:extLst>
          </p:cNvPr>
          <p:cNvSpPr>
            <a:spLocks noGrp="1"/>
          </p:cNvSpPr>
          <p:nvPr>
            <p:ph type="body" sz="quarter" idx="10"/>
          </p:nvPr>
        </p:nvSpPr>
        <p:spPr>
          <a:xfrm>
            <a:off x="463296" y="1280159"/>
            <a:ext cx="11265407" cy="4969915"/>
          </a:xfrm>
        </p:spPr>
        <p:txBody>
          <a:bodyPr/>
          <a:lstStyle/>
          <a:p>
            <a:r>
              <a:rPr lang="en-US"/>
              <a:t>Near Term Marginal Distribution</a:t>
            </a:r>
            <a:br>
              <a:rPr lang="en-US"/>
            </a:br>
            <a:br>
              <a:rPr lang="en-US"/>
            </a:br>
            <a:br>
              <a:rPr lang="en-US"/>
            </a:br>
            <a:br>
              <a:rPr lang="en-US"/>
            </a:br>
            <a:endParaRPr lang="en-US"/>
          </a:p>
          <a:p>
            <a:endParaRPr lang="en-US"/>
          </a:p>
          <a:p>
            <a:endParaRPr lang="en-US"/>
          </a:p>
          <a:p>
            <a:pPr marL="0" indent="0">
              <a:buNone/>
            </a:pPr>
            <a:br>
              <a:rPr lang="en-US"/>
            </a:br>
            <a:endParaRPr lang="en-US"/>
          </a:p>
          <a:p>
            <a:r>
              <a:rPr lang="en-US"/>
              <a:t>Changes in PG&amp;E and SDG&amp;E near term costs reflect increases in forecasted overloads </a:t>
            </a:r>
          </a:p>
          <a:p>
            <a:pPr lvl="1"/>
            <a:r>
              <a:rPr lang="en-US"/>
              <a:t>Forecasted overload values increased by 230% in PG&amp;E’s filings compared to the 2021 ACC update. Overloads in a scenario with new DER removed would increase by 210% compared to 2021</a:t>
            </a:r>
          </a:p>
          <a:p>
            <a:pPr lvl="1"/>
            <a:r>
              <a:rPr lang="en-US"/>
              <a:t>Though SDG&amp;E’s forecasted overloads showed little change, many circuits approached 90-100% of their maximum capacity and would exceed limits with new DER taken out – resulting in the ‘no new DER’-overloads tripling</a:t>
            </a:r>
          </a:p>
          <a:p>
            <a:pPr lvl="1"/>
            <a:r>
              <a:rPr lang="en-US"/>
              <a:t>For both utilities, decreases in per-unit upgrade costs tempered the impact on the final near-term value</a:t>
            </a:r>
          </a:p>
          <a:p>
            <a:pPr lvl="1"/>
            <a:endParaRPr lang="en-US"/>
          </a:p>
          <a:p>
            <a:pPr lvl="1"/>
            <a:endParaRPr lang="en-US"/>
          </a:p>
        </p:txBody>
      </p:sp>
      <p:sp>
        <p:nvSpPr>
          <p:cNvPr id="3" name="Title 2">
            <a:extLst>
              <a:ext uri="{FF2B5EF4-FFF2-40B4-BE49-F238E27FC236}">
                <a16:creationId xmlns:a16="http://schemas.microsoft.com/office/drawing/2014/main" id="{0D7C4146-0D8E-B365-F723-FBB50106161E}"/>
              </a:ext>
            </a:extLst>
          </p:cNvPr>
          <p:cNvSpPr>
            <a:spLocks noGrp="1"/>
          </p:cNvSpPr>
          <p:nvPr>
            <p:ph type="title"/>
          </p:nvPr>
        </p:nvSpPr>
        <p:spPr/>
        <p:txBody>
          <a:bodyPr>
            <a:normAutofit/>
          </a:bodyPr>
          <a:lstStyle/>
          <a:p>
            <a:r>
              <a:rPr lang="en-US"/>
              <a:t>Near-Term Distribution Costs and Changes</a:t>
            </a:r>
          </a:p>
        </p:txBody>
      </p:sp>
      <p:graphicFrame>
        <p:nvGraphicFramePr>
          <p:cNvPr id="5" name="Table 4">
            <a:extLst>
              <a:ext uri="{FF2B5EF4-FFF2-40B4-BE49-F238E27FC236}">
                <a16:creationId xmlns:a16="http://schemas.microsoft.com/office/drawing/2014/main" id="{ECFACA14-5E5D-E5BA-E1A4-831FEC0C2A77}"/>
              </a:ext>
            </a:extLst>
          </p:cNvPr>
          <p:cNvGraphicFramePr>
            <a:graphicFrameLocks noGrp="1"/>
          </p:cNvGraphicFramePr>
          <p:nvPr>
            <p:extLst>
              <p:ext uri="{D42A27DB-BD31-4B8C-83A1-F6EECF244321}">
                <p14:modId xmlns:p14="http://schemas.microsoft.com/office/powerpoint/2010/main" val="3456368266"/>
              </p:ext>
            </p:extLst>
          </p:nvPr>
        </p:nvGraphicFramePr>
        <p:xfrm>
          <a:off x="6095999" y="1801308"/>
          <a:ext cx="4596399" cy="1720814"/>
        </p:xfrm>
        <a:graphic>
          <a:graphicData uri="http://schemas.openxmlformats.org/drawingml/2006/table">
            <a:tbl>
              <a:tblPr firstRow="1" firstCol="1" bandRow="1"/>
              <a:tblGrid>
                <a:gridCol w="2267383">
                  <a:extLst>
                    <a:ext uri="{9D8B030D-6E8A-4147-A177-3AD203B41FA5}">
                      <a16:colId xmlns:a16="http://schemas.microsoft.com/office/drawing/2014/main" val="640517973"/>
                    </a:ext>
                  </a:extLst>
                </a:gridCol>
                <a:gridCol w="727038">
                  <a:extLst>
                    <a:ext uri="{9D8B030D-6E8A-4147-A177-3AD203B41FA5}">
                      <a16:colId xmlns:a16="http://schemas.microsoft.com/office/drawing/2014/main" val="2191538788"/>
                    </a:ext>
                  </a:extLst>
                </a:gridCol>
                <a:gridCol w="766088">
                  <a:extLst>
                    <a:ext uri="{9D8B030D-6E8A-4147-A177-3AD203B41FA5}">
                      <a16:colId xmlns:a16="http://schemas.microsoft.com/office/drawing/2014/main" val="3487010142"/>
                    </a:ext>
                  </a:extLst>
                </a:gridCol>
                <a:gridCol w="835890">
                  <a:extLst>
                    <a:ext uri="{9D8B030D-6E8A-4147-A177-3AD203B41FA5}">
                      <a16:colId xmlns:a16="http://schemas.microsoft.com/office/drawing/2014/main" val="1824265275"/>
                    </a:ext>
                  </a:extLst>
                </a:gridCol>
              </a:tblGrid>
              <a:tr h="263041">
                <a:tc>
                  <a:txBody>
                    <a:bodyPr/>
                    <a:lstStyle/>
                    <a:p>
                      <a:pPr marL="0" marR="0" algn="just">
                        <a:lnSpc>
                          <a:spcPct val="115000"/>
                        </a:lnSpc>
                        <a:spcBef>
                          <a:spcPts val="0"/>
                        </a:spcBef>
                        <a:spcAft>
                          <a:spcPts val="600"/>
                        </a:spcAft>
                      </a:pPr>
                      <a:r>
                        <a:rPr lang="en-US" sz="14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2022 ACC Update (2021$)</a:t>
                      </a:r>
                      <a:endParaRPr lang="en-US" sz="140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a:noFill/>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marL="0" marR="0" algn="ctr">
                        <a:lnSpc>
                          <a:spcPct val="115000"/>
                        </a:lnSpc>
                        <a:spcBef>
                          <a:spcPts val="0"/>
                        </a:spcBef>
                        <a:spcAft>
                          <a:spcPts val="600"/>
                        </a:spcAft>
                      </a:pPr>
                      <a:r>
                        <a:rPr lang="en-US"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PG&amp;E</a:t>
                      </a:r>
                      <a:endParaRPr lang="en-US" sz="1400">
                        <a:solidFill>
                          <a:srgbClr val="262626"/>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marL="0" marR="0" algn="ctr">
                        <a:lnSpc>
                          <a:spcPct val="115000"/>
                        </a:lnSpc>
                        <a:spcBef>
                          <a:spcPts val="0"/>
                        </a:spcBef>
                        <a:spcAft>
                          <a:spcPts val="600"/>
                        </a:spcAft>
                      </a:pPr>
                      <a:r>
                        <a:rPr lang="en-US"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SCE</a:t>
                      </a:r>
                      <a:endParaRPr lang="en-US" sz="1400">
                        <a:solidFill>
                          <a:srgbClr val="262626"/>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marL="0" marR="0" algn="ctr">
                        <a:lnSpc>
                          <a:spcPct val="115000"/>
                        </a:lnSpc>
                        <a:spcBef>
                          <a:spcPts val="0"/>
                        </a:spcBef>
                        <a:spcAft>
                          <a:spcPts val="600"/>
                        </a:spcAft>
                      </a:pPr>
                      <a:r>
                        <a:rPr lang="en-US"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SDG&amp;E</a:t>
                      </a:r>
                      <a:endParaRPr lang="en-US" sz="1400">
                        <a:solidFill>
                          <a:srgbClr val="262626"/>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FFDA90"/>
                      </a:solidFill>
                      <a:prstDash val="solid"/>
                      <a:round/>
                      <a:headEnd type="none" w="med" len="med"/>
                      <a:tailEnd type="none" w="med" len="med"/>
                    </a:lnL>
                    <a:lnR>
                      <a:noFill/>
                    </a:lnR>
                    <a:lnT>
                      <a:noFill/>
                    </a:lnT>
                    <a:lnB>
                      <a:noFill/>
                    </a:lnB>
                    <a:solidFill>
                      <a:srgbClr val="004F71"/>
                    </a:solidFill>
                  </a:tcPr>
                </a:tc>
                <a:extLst>
                  <a:ext uri="{0D108BD9-81ED-4DB2-BD59-A6C34878D82A}">
                    <a16:rowId xmlns:a16="http://schemas.microsoft.com/office/drawing/2014/main" val="1128573696"/>
                  </a:ext>
                </a:extLst>
              </a:tr>
              <a:tr h="242962">
                <a:tc>
                  <a:txBody>
                    <a:bodyPr/>
                    <a:lstStyle/>
                    <a:p>
                      <a:pPr>
                        <a:spcBef>
                          <a:spcPts val="300"/>
                        </a:spcBef>
                      </a:pPr>
                      <a:r>
                        <a:rPr lang="en-US" sz="1400">
                          <a:solidFill>
                            <a:schemeClr val="tx2"/>
                          </a:solidFill>
                          <a:effectLst/>
                          <a:latin typeface="Calibri" panose="020F0502020204030204" pitchFamily="34" charset="0"/>
                          <a:cs typeface="Times New Roman (Body CS)"/>
                        </a:rPr>
                        <a:t>Circuits only</a:t>
                      </a:r>
                    </a:p>
                  </a:txBody>
                  <a:tcPr marL="68580" marR="68580" marT="0" marB="0" anchor="ctr">
                    <a:lnL>
                      <a:noFill/>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 </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$11.49</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 </a:t>
                      </a:r>
                    </a:p>
                  </a:txBody>
                  <a:tcPr marL="68580" marR="68580" marT="0" marB="0" anchor="ctr">
                    <a:lnL w="12700" cap="flat" cmpd="sng" algn="ctr">
                      <a:solidFill>
                        <a:srgbClr val="FFDA90"/>
                      </a:solidFill>
                      <a:prstDash val="solid"/>
                      <a:round/>
                      <a:headEnd type="none" w="med" len="med"/>
                      <a:tailEnd type="none" w="med" len="med"/>
                    </a:lnL>
                    <a:lnR>
                      <a:noFill/>
                    </a:lnR>
                    <a:lnT>
                      <a:noFill/>
                    </a:lnT>
                    <a:lnB>
                      <a:noFill/>
                    </a:lnB>
                    <a:solidFill>
                      <a:srgbClr val="FDF3E0"/>
                    </a:solidFill>
                  </a:tcPr>
                </a:tc>
                <a:extLst>
                  <a:ext uri="{0D108BD9-81ED-4DB2-BD59-A6C34878D82A}">
                    <a16:rowId xmlns:a16="http://schemas.microsoft.com/office/drawing/2014/main" val="937807583"/>
                  </a:ext>
                </a:extLst>
              </a:tr>
              <a:tr h="242962">
                <a:tc>
                  <a:txBody>
                    <a:bodyPr/>
                    <a:lstStyle/>
                    <a:p>
                      <a:pPr>
                        <a:spcBef>
                          <a:spcPts val="300"/>
                        </a:spcBef>
                      </a:pPr>
                      <a:r>
                        <a:rPr lang="en-US" sz="1400">
                          <a:solidFill>
                            <a:schemeClr val="tx2"/>
                          </a:solidFill>
                          <a:effectLst/>
                          <a:latin typeface="Calibri" panose="020F0502020204030204" pitchFamily="34" charset="0"/>
                          <a:cs typeface="Times New Roman (Body CS)"/>
                        </a:rPr>
                        <a:t>B-Bank Substations</a:t>
                      </a:r>
                    </a:p>
                  </a:txBody>
                  <a:tcPr marL="68580" marR="68580" marT="0" marB="0" anchor="ctr">
                    <a:lnL>
                      <a:noFill/>
                    </a:lnL>
                    <a:lnR w="12700" cap="flat" cmpd="sng" algn="ctr">
                      <a:solidFill>
                        <a:srgbClr val="FFDA90"/>
                      </a:solidFill>
                      <a:prstDash val="solid"/>
                      <a:round/>
                      <a:headEnd type="none" w="med" len="med"/>
                      <a:tailEnd type="none" w="med" len="med"/>
                    </a:lnR>
                    <a:lnT>
                      <a:noFill/>
                    </a:lnT>
                    <a:lnB>
                      <a:noFill/>
                    </a:lnB>
                    <a:solidFill>
                      <a:srgbClr val="FFFFFF"/>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 </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FFFFF"/>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$11.93</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FFFFF"/>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 </a:t>
                      </a:r>
                    </a:p>
                  </a:txBody>
                  <a:tcPr marL="68580" marR="68580" marT="0" marB="0" anchor="ctr">
                    <a:lnL w="12700" cap="flat" cmpd="sng" algn="ctr">
                      <a:solidFill>
                        <a:srgbClr val="FFDA9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651575679"/>
                  </a:ext>
                </a:extLst>
              </a:tr>
              <a:tr h="242962">
                <a:tc>
                  <a:txBody>
                    <a:bodyPr/>
                    <a:lstStyle/>
                    <a:p>
                      <a:pPr>
                        <a:spcBef>
                          <a:spcPts val="300"/>
                        </a:spcBef>
                      </a:pPr>
                      <a:r>
                        <a:rPr lang="en-US" sz="1400">
                          <a:solidFill>
                            <a:schemeClr val="tx2"/>
                          </a:solidFill>
                          <a:effectLst/>
                          <a:latin typeface="Calibri" panose="020F0502020204030204" pitchFamily="34" charset="0"/>
                          <a:cs typeface="Times New Roman (Body CS)"/>
                        </a:rPr>
                        <a:t>A-Bank Substations</a:t>
                      </a:r>
                    </a:p>
                  </a:txBody>
                  <a:tcPr marL="68580" marR="68580" marT="0" marB="0" anchor="ctr">
                    <a:lnL>
                      <a:noFill/>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 </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$2.00</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 </a:t>
                      </a:r>
                    </a:p>
                  </a:txBody>
                  <a:tcPr marL="68580" marR="68580" marT="0" marB="0" anchor="ctr">
                    <a:lnL w="12700" cap="flat" cmpd="sng" algn="ctr">
                      <a:solidFill>
                        <a:srgbClr val="FFDA90"/>
                      </a:solidFill>
                      <a:prstDash val="solid"/>
                      <a:round/>
                      <a:headEnd type="none" w="med" len="med"/>
                      <a:tailEnd type="none" w="med" len="med"/>
                    </a:lnL>
                    <a:lnR>
                      <a:noFill/>
                    </a:lnR>
                    <a:lnT>
                      <a:noFill/>
                    </a:lnT>
                    <a:lnB>
                      <a:noFill/>
                    </a:lnB>
                    <a:solidFill>
                      <a:srgbClr val="FDF3E0"/>
                    </a:solidFill>
                  </a:tcPr>
                </a:tc>
                <a:extLst>
                  <a:ext uri="{0D108BD9-81ED-4DB2-BD59-A6C34878D82A}">
                    <a16:rowId xmlns:a16="http://schemas.microsoft.com/office/drawing/2014/main" val="673948293"/>
                  </a:ext>
                </a:extLst>
              </a:tr>
              <a:tr h="242962">
                <a:tc>
                  <a:txBody>
                    <a:bodyPr/>
                    <a:lstStyle/>
                    <a:p>
                      <a:pPr>
                        <a:spcBef>
                          <a:spcPts val="300"/>
                        </a:spcBef>
                      </a:pPr>
                      <a:r>
                        <a:rPr lang="en-US" sz="1400">
                          <a:solidFill>
                            <a:schemeClr val="tx2"/>
                          </a:solidFill>
                          <a:effectLst/>
                          <a:latin typeface="Calibri" panose="020F0502020204030204" pitchFamily="34" charset="0"/>
                          <a:cs typeface="Times New Roman (Body CS)"/>
                        </a:rPr>
                        <a:t>Subtransmission</a:t>
                      </a:r>
                    </a:p>
                  </a:txBody>
                  <a:tcPr marL="68580" marR="68580" marT="0" marB="0" anchor="ctr">
                    <a:lnL>
                      <a:noFill/>
                    </a:lnL>
                    <a:lnR w="12700" cap="flat" cmpd="sng" algn="ctr">
                      <a:solidFill>
                        <a:srgbClr val="FFDA90"/>
                      </a:solidFill>
                      <a:prstDash val="solid"/>
                      <a:round/>
                      <a:headEnd type="none" w="med" len="med"/>
                      <a:tailEnd type="none" w="med" len="med"/>
                    </a:lnR>
                    <a:lnT>
                      <a:noFill/>
                    </a:lnT>
                    <a:lnB>
                      <a:noFill/>
                    </a:lnB>
                    <a:solidFill>
                      <a:srgbClr val="FFFFFF"/>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 </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FFFFF"/>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$1.33</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FFFFF"/>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 </a:t>
                      </a:r>
                    </a:p>
                  </a:txBody>
                  <a:tcPr marL="68580" marR="68580" marT="0" marB="0" anchor="ctr">
                    <a:lnL w="12700" cap="flat" cmpd="sng" algn="ctr">
                      <a:solidFill>
                        <a:srgbClr val="FFDA9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665037461"/>
                  </a:ext>
                </a:extLst>
              </a:tr>
              <a:tr h="485925">
                <a:tc>
                  <a:txBody>
                    <a:bodyPr/>
                    <a:lstStyle/>
                    <a:p>
                      <a:pPr>
                        <a:spcBef>
                          <a:spcPts val="300"/>
                        </a:spcBef>
                      </a:pPr>
                      <a:r>
                        <a:rPr lang="en-US" sz="1400">
                          <a:solidFill>
                            <a:schemeClr val="tx2"/>
                          </a:solidFill>
                          <a:effectLst/>
                          <a:latin typeface="Calibri" panose="020F0502020204030204" pitchFamily="34" charset="0"/>
                          <a:cs typeface="Times New Roman (Body CS)"/>
                        </a:rPr>
                        <a:t>Total Distribution Capacity ($/kW-yr)</a:t>
                      </a:r>
                    </a:p>
                  </a:txBody>
                  <a:tcPr marL="68580" marR="68580" marT="0" marB="0" anchor="ctr">
                    <a:lnL>
                      <a:noFill/>
                    </a:lnL>
                    <a:lnR w="12700" cap="flat" cmpd="sng" algn="ctr">
                      <a:solidFill>
                        <a:srgbClr val="FFDA90"/>
                      </a:solidFill>
                      <a:prstDash val="solid"/>
                      <a:round/>
                      <a:headEnd type="none" w="med" len="med"/>
                      <a:tailEnd type="none" w="med" len="med"/>
                    </a:lnR>
                    <a:lnT>
                      <a:noFill/>
                    </a:lnT>
                    <a:lnB w="12700" cap="flat" cmpd="sng" algn="ctr">
                      <a:solidFill>
                        <a:srgbClr val="FFDA90"/>
                      </a:solidFill>
                      <a:prstDash val="solid"/>
                      <a:round/>
                      <a:headEnd type="none" w="med" len="med"/>
                      <a:tailEnd type="none" w="med" len="med"/>
                    </a:lnB>
                    <a:solidFill>
                      <a:srgbClr val="FDF3E0"/>
                    </a:solidFill>
                  </a:tcPr>
                </a:tc>
                <a:tc>
                  <a:txBody>
                    <a:bodyPr/>
                    <a:lstStyle/>
                    <a:p>
                      <a:pPr algn="ctr">
                        <a:spcBef>
                          <a:spcPts val="300"/>
                        </a:spcBef>
                      </a:pPr>
                      <a:r>
                        <a:rPr lang="en-US" sz="1400" b="1">
                          <a:solidFill>
                            <a:srgbClr val="FF0000"/>
                          </a:solidFill>
                          <a:effectLst/>
                          <a:latin typeface="Calibri" panose="020F0502020204030204" pitchFamily="34" charset="0"/>
                          <a:cs typeface="Times New Roman (Body CS)"/>
                        </a:rPr>
                        <a:t>$22.70*</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w="12700" cap="flat" cmpd="sng" algn="ctr">
                      <a:solidFill>
                        <a:srgbClr val="FFDA90"/>
                      </a:solidFill>
                      <a:prstDash val="solid"/>
                      <a:round/>
                      <a:headEnd type="none" w="med" len="med"/>
                      <a:tailEnd type="none" w="med" len="med"/>
                    </a:lnB>
                    <a:solidFill>
                      <a:srgbClr val="FDF3E0"/>
                    </a:solidFill>
                  </a:tcPr>
                </a:tc>
                <a:tc>
                  <a:txBody>
                    <a:bodyPr/>
                    <a:lstStyle/>
                    <a:p>
                      <a:pPr algn="ctr">
                        <a:spcBef>
                          <a:spcPts val="300"/>
                        </a:spcBef>
                      </a:pPr>
                      <a:r>
                        <a:rPr lang="en-US" sz="1400" b="1">
                          <a:solidFill>
                            <a:schemeClr val="tx2"/>
                          </a:solidFill>
                          <a:effectLst/>
                          <a:latin typeface="Calibri" panose="020F0502020204030204" pitchFamily="34" charset="0"/>
                          <a:cs typeface="Times New Roman (Body CS)"/>
                        </a:rPr>
                        <a:t>$26.76</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w="12700" cap="flat" cmpd="sng" algn="ctr">
                      <a:solidFill>
                        <a:srgbClr val="FFDA90"/>
                      </a:solidFill>
                      <a:prstDash val="solid"/>
                      <a:round/>
                      <a:headEnd type="none" w="med" len="med"/>
                      <a:tailEnd type="none" w="med" len="med"/>
                    </a:lnB>
                    <a:solidFill>
                      <a:srgbClr val="FDF3E0"/>
                    </a:solidFill>
                  </a:tcPr>
                </a:tc>
                <a:tc>
                  <a:txBody>
                    <a:bodyPr/>
                    <a:lstStyle/>
                    <a:p>
                      <a:pPr algn="ctr">
                        <a:spcBef>
                          <a:spcPts val="300"/>
                        </a:spcBef>
                      </a:pPr>
                      <a:r>
                        <a:rPr lang="en-US" sz="1400" b="1">
                          <a:solidFill>
                            <a:schemeClr val="tx2"/>
                          </a:solidFill>
                          <a:effectLst/>
                          <a:latin typeface="Calibri" panose="020F0502020204030204" pitchFamily="34" charset="0"/>
                          <a:cs typeface="Times New Roman (Body CS)"/>
                        </a:rPr>
                        <a:t>$4.35</a:t>
                      </a:r>
                    </a:p>
                  </a:txBody>
                  <a:tcPr marL="68580" marR="68580" marT="0" marB="0" anchor="ctr">
                    <a:lnL w="12700" cap="flat" cmpd="sng" algn="ctr">
                      <a:solidFill>
                        <a:srgbClr val="FFDA90"/>
                      </a:solidFill>
                      <a:prstDash val="solid"/>
                      <a:round/>
                      <a:headEnd type="none" w="med" len="med"/>
                      <a:tailEnd type="none" w="med" len="med"/>
                    </a:lnL>
                    <a:lnR>
                      <a:noFill/>
                    </a:lnR>
                    <a:lnT>
                      <a:noFill/>
                    </a:lnT>
                    <a:lnB w="12700" cap="flat" cmpd="sng" algn="ctr">
                      <a:solidFill>
                        <a:srgbClr val="FFDA90"/>
                      </a:solidFill>
                      <a:prstDash val="solid"/>
                      <a:round/>
                      <a:headEnd type="none" w="med" len="med"/>
                      <a:tailEnd type="none" w="med" len="med"/>
                    </a:lnB>
                    <a:solidFill>
                      <a:srgbClr val="FDF3E0"/>
                    </a:solidFill>
                  </a:tcPr>
                </a:tc>
                <a:extLst>
                  <a:ext uri="{0D108BD9-81ED-4DB2-BD59-A6C34878D82A}">
                    <a16:rowId xmlns:a16="http://schemas.microsoft.com/office/drawing/2014/main" val="3074102809"/>
                  </a:ext>
                </a:extLst>
              </a:tr>
            </a:tbl>
          </a:graphicData>
        </a:graphic>
      </p:graphicFrame>
      <p:graphicFrame>
        <p:nvGraphicFramePr>
          <p:cNvPr id="6" name="Table 5">
            <a:extLst>
              <a:ext uri="{FF2B5EF4-FFF2-40B4-BE49-F238E27FC236}">
                <a16:creationId xmlns:a16="http://schemas.microsoft.com/office/drawing/2014/main" id="{67F6210E-4AEE-F359-0360-8B5AFC1B83F2}"/>
              </a:ext>
            </a:extLst>
          </p:cNvPr>
          <p:cNvGraphicFramePr>
            <a:graphicFrameLocks noGrp="1"/>
          </p:cNvGraphicFramePr>
          <p:nvPr>
            <p:extLst>
              <p:ext uri="{D42A27DB-BD31-4B8C-83A1-F6EECF244321}">
                <p14:modId xmlns:p14="http://schemas.microsoft.com/office/powerpoint/2010/main" val="2840145730"/>
              </p:ext>
            </p:extLst>
          </p:nvPr>
        </p:nvGraphicFramePr>
        <p:xfrm>
          <a:off x="621437" y="1801308"/>
          <a:ext cx="5088322" cy="1735534"/>
        </p:xfrm>
        <a:graphic>
          <a:graphicData uri="http://schemas.openxmlformats.org/drawingml/2006/table">
            <a:tbl>
              <a:tblPr firstRow="1" firstCol="1" bandRow="1"/>
              <a:tblGrid>
                <a:gridCol w="2553842">
                  <a:extLst>
                    <a:ext uri="{9D8B030D-6E8A-4147-A177-3AD203B41FA5}">
                      <a16:colId xmlns:a16="http://schemas.microsoft.com/office/drawing/2014/main" val="4066962595"/>
                    </a:ext>
                  </a:extLst>
                </a:gridCol>
                <a:gridCol w="894404">
                  <a:extLst>
                    <a:ext uri="{9D8B030D-6E8A-4147-A177-3AD203B41FA5}">
                      <a16:colId xmlns:a16="http://schemas.microsoft.com/office/drawing/2014/main" val="2681490490"/>
                    </a:ext>
                  </a:extLst>
                </a:gridCol>
                <a:gridCol w="759528">
                  <a:extLst>
                    <a:ext uri="{9D8B030D-6E8A-4147-A177-3AD203B41FA5}">
                      <a16:colId xmlns:a16="http://schemas.microsoft.com/office/drawing/2014/main" val="3190793089"/>
                    </a:ext>
                  </a:extLst>
                </a:gridCol>
                <a:gridCol w="880548">
                  <a:extLst>
                    <a:ext uri="{9D8B030D-6E8A-4147-A177-3AD203B41FA5}">
                      <a16:colId xmlns:a16="http://schemas.microsoft.com/office/drawing/2014/main" val="4272638594"/>
                    </a:ext>
                  </a:extLst>
                </a:gridCol>
              </a:tblGrid>
              <a:tr h="265290">
                <a:tc>
                  <a:txBody>
                    <a:bodyPr/>
                    <a:lstStyle/>
                    <a:p>
                      <a:pPr marL="0" marR="0" algn="just">
                        <a:lnSpc>
                          <a:spcPct val="115000"/>
                        </a:lnSpc>
                        <a:spcBef>
                          <a:spcPts val="0"/>
                        </a:spcBef>
                        <a:spcAft>
                          <a:spcPts val="600"/>
                        </a:spcAft>
                      </a:pPr>
                      <a:r>
                        <a:rPr lang="en-US" sz="14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2021 ACC Update (2021$)</a:t>
                      </a:r>
                      <a:endParaRPr lang="en-US" sz="140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a:noFill/>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marL="0" marR="0" algn="ctr">
                        <a:lnSpc>
                          <a:spcPct val="115000"/>
                        </a:lnSpc>
                        <a:spcBef>
                          <a:spcPts val="0"/>
                        </a:spcBef>
                        <a:spcAft>
                          <a:spcPts val="600"/>
                        </a:spcAft>
                      </a:pPr>
                      <a:r>
                        <a:rPr lang="en-US"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PG&amp;E</a:t>
                      </a:r>
                      <a:endParaRPr lang="en-US" sz="1400">
                        <a:solidFill>
                          <a:srgbClr val="262626"/>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marL="0" marR="0" algn="ctr">
                        <a:lnSpc>
                          <a:spcPct val="115000"/>
                        </a:lnSpc>
                        <a:spcBef>
                          <a:spcPts val="0"/>
                        </a:spcBef>
                        <a:spcAft>
                          <a:spcPts val="600"/>
                        </a:spcAft>
                      </a:pPr>
                      <a:r>
                        <a:rPr lang="en-US"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SCE</a:t>
                      </a:r>
                      <a:endParaRPr lang="en-US" sz="1400">
                        <a:solidFill>
                          <a:srgbClr val="262626"/>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marL="0" marR="0" algn="ctr">
                        <a:lnSpc>
                          <a:spcPct val="115000"/>
                        </a:lnSpc>
                        <a:spcBef>
                          <a:spcPts val="0"/>
                        </a:spcBef>
                        <a:spcAft>
                          <a:spcPts val="600"/>
                        </a:spcAft>
                      </a:pPr>
                      <a:r>
                        <a:rPr lang="en-US"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SDG&amp;E</a:t>
                      </a:r>
                      <a:endParaRPr lang="en-US" sz="1400">
                        <a:solidFill>
                          <a:srgbClr val="262626"/>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FFDA90"/>
                      </a:solidFill>
                      <a:prstDash val="solid"/>
                      <a:round/>
                      <a:headEnd type="none" w="med" len="med"/>
                      <a:tailEnd type="none" w="med" len="med"/>
                    </a:lnL>
                    <a:lnR>
                      <a:noFill/>
                    </a:lnR>
                    <a:lnT>
                      <a:noFill/>
                    </a:lnT>
                    <a:lnB>
                      <a:noFill/>
                    </a:lnB>
                    <a:solidFill>
                      <a:srgbClr val="004F71"/>
                    </a:solidFill>
                  </a:tcPr>
                </a:tc>
                <a:extLst>
                  <a:ext uri="{0D108BD9-81ED-4DB2-BD59-A6C34878D82A}">
                    <a16:rowId xmlns:a16="http://schemas.microsoft.com/office/drawing/2014/main" val="1139738180"/>
                  </a:ext>
                </a:extLst>
              </a:tr>
              <a:tr h="245041">
                <a:tc>
                  <a:txBody>
                    <a:bodyPr/>
                    <a:lstStyle/>
                    <a:p>
                      <a:pPr>
                        <a:spcBef>
                          <a:spcPts val="300"/>
                        </a:spcBef>
                      </a:pPr>
                      <a:r>
                        <a:rPr lang="en-US" sz="1400">
                          <a:solidFill>
                            <a:schemeClr val="tx2"/>
                          </a:solidFill>
                          <a:effectLst/>
                          <a:latin typeface="Calibri" panose="020F0502020204030204" pitchFamily="34" charset="0"/>
                          <a:cs typeface="Times New Roman (Body CS)"/>
                        </a:rPr>
                        <a:t>Circuits only</a:t>
                      </a:r>
                    </a:p>
                  </a:txBody>
                  <a:tcPr marL="68580" marR="68580" marT="0" marB="0" anchor="ctr">
                    <a:lnL>
                      <a:noFill/>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 </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$13.12</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 </a:t>
                      </a:r>
                    </a:p>
                  </a:txBody>
                  <a:tcPr marL="68580" marR="68580" marT="0" marB="0" anchor="ctr">
                    <a:lnL w="12700" cap="flat" cmpd="sng" algn="ctr">
                      <a:solidFill>
                        <a:srgbClr val="FFDA90"/>
                      </a:solidFill>
                      <a:prstDash val="solid"/>
                      <a:round/>
                      <a:headEnd type="none" w="med" len="med"/>
                      <a:tailEnd type="none" w="med" len="med"/>
                    </a:lnL>
                    <a:lnR>
                      <a:noFill/>
                    </a:lnR>
                    <a:lnT>
                      <a:noFill/>
                    </a:lnT>
                    <a:lnB>
                      <a:noFill/>
                    </a:lnB>
                    <a:solidFill>
                      <a:srgbClr val="FDF3E0"/>
                    </a:solidFill>
                  </a:tcPr>
                </a:tc>
                <a:extLst>
                  <a:ext uri="{0D108BD9-81ED-4DB2-BD59-A6C34878D82A}">
                    <a16:rowId xmlns:a16="http://schemas.microsoft.com/office/drawing/2014/main" val="1994320033"/>
                  </a:ext>
                </a:extLst>
              </a:tr>
              <a:tr h="245041">
                <a:tc>
                  <a:txBody>
                    <a:bodyPr/>
                    <a:lstStyle/>
                    <a:p>
                      <a:pPr>
                        <a:spcBef>
                          <a:spcPts val="300"/>
                        </a:spcBef>
                      </a:pPr>
                      <a:r>
                        <a:rPr lang="en-US" sz="1400">
                          <a:solidFill>
                            <a:schemeClr val="tx2"/>
                          </a:solidFill>
                          <a:effectLst/>
                          <a:latin typeface="Calibri" panose="020F0502020204030204" pitchFamily="34" charset="0"/>
                          <a:cs typeface="Times New Roman (Body CS)"/>
                        </a:rPr>
                        <a:t>B-Bank Substations</a:t>
                      </a:r>
                    </a:p>
                  </a:txBody>
                  <a:tcPr marL="68580" marR="68580" marT="0" marB="0" anchor="ctr">
                    <a:lnL>
                      <a:noFill/>
                    </a:lnL>
                    <a:lnR w="12700" cap="flat" cmpd="sng" algn="ctr">
                      <a:solidFill>
                        <a:srgbClr val="FFDA90"/>
                      </a:solidFill>
                      <a:prstDash val="solid"/>
                      <a:round/>
                      <a:headEnd type="none" w="med" len="med"/>
                      <a:tailEnd type="none" w="med" len="med"/>
                    </a:lnR>
                    <a:lnT>
                      <a:noFill/>
                    </a:lnT>
                    <a:lnB>
                      <a:noFill/>
                    </a:lnB>
                    <a:solidFill>
                      <a:srgbClr val="FFFFFF"/>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 </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FFFFF"/>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$13.18</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FFFFF"/>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 </a:t>
                      </a:r>
                    </a:p>
                  </a:txBody>
                  <a:tcPr marL="68580" marR="68580" marT="0" marB="0" anchor="ctr">
                    <a:lnL w="12700" cap="flat" cmpd="sng" algn="ctr">
                      <a:solidFill>
                        <a:srgbClr val="FFDA9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497855603"/>
                  </a:ext>
                </a:extLst>
              </a:tr>
              <a:tr h="245041">
                <a:tc>
                  <a:txBody>
                    <a:bodyPr/>
                    <a:lstStyle/>
                    <a:p>
                      <a:pPr>
                        <a:spcBef>
                          <a:spcPts val="300"/>
                        </a:spcBef>
                      </a:pPr>
                      <a:r>
                        <a:rPr lang="en-US" sz="1400">
                          <a:solidFill>
                            <a:schemeClr val="tx2"/>
                          </a:solidFill>
                          <a:effectLst/>
                          <a:latin typeface="Calibri" panose="020F0502020204030204" pitchFamily="34" charset="0"/>
                          <a:cs typeface="Times New Roman (Body CS)"/>
                        </a:rPr>
                        <a:t>A-Bank Substations</a:t>
                      </a:r>
                    </a:p>
                  </a:txBody>
                  <a:tcPr marL="68580" marR="68580" marT="0" marB="0" anchor="ctr">
                    <a:lnL>
                      <a:noFill/>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 </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$3.29</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 </a:t>
                      </a:r>
                    </a:p>
                  </a:txBody>
                  <a:tcPr marL="68580" marR="68580" marT="0" marB="0" anchor="ctr">
                    <a:lnL w="12700" cap="flat" cmpd="sng" algn="ctr">
                      <a:solidFill>
                        <a:srgbClr val="FFDA90"/>
                      </a:solidFill>
                      <a:prstDash val="solid"/>
                      <a:round/>
                      <a:headEnd type="none" w="med" len="med"/>
                      <a:tailEnd type="none" w="med" len="med"/>
                    </a:lnL>
                    <a:lnR>
                      <a:noFill/>
                    </a:lnR>
                    <a:lnT>
                      <a:noFill/>
                    </a:lnT>
                    <a:lnB>
                      <a:noFill/>
                    </a:lnB>
                    <a:solidFill>
                      <a:srgbClr val="FDF3E0"/>
                    </a:solidFill>
                  </a:tcPr>
                </a:tc>
                <a:extLst>
                  <a:ext uri="{0D108BD9-81ED-4DB2-BD59-A6C34878D82A}">
                    <a16:rowId xmlns:a16="http://schemas.microsoft.com/office/drawing/2014/main" val="4044437133"/>
                  </a:ext>
                </a:extLst>
              </a:tr>
              <a:tr h="245041">
                <a:tc>
                  <a:txBody>
                    <a:bodyPr/>
                    <a:lstStyle/>
                    <a:p>
                      <a:pPr>
                        <a:spcBef>
                          <a:spcPts val="300"/>
                        </a:spcBef>
                      </a:pPr>
                      <a:r>
                        <a:rPr lang="en-US" sz="1400">
                          <a:solidFill>
                            <a:schemeClr val="tx2"/>
                          </a:solidFill>
                          <a:effectLst/>
                          <a:latin typeface="Calibri" panose="020F0502020204030204" pitchFamily="34" charset="0"/>
                          <a:cs typeface="Times New Roman (Body CS)"/>
                        </a:rPr>
                        <a:t>Subtransmission</a:t>
                      </a:r>
                    </a:p>
                  </a:txBody>
                  <a:tcPr marL="68580" marR="68580" marT="0" marB="0" anchor="ctr">
                    <a:lnL>
                      <a:noFill/>
                    </a:lnL>
                    <a:lnR w="12700" cap="flat" cmpd="sng" algn="ctr">
                      <a:solidFill>
                        <a:srgbClr val="FFDA90"/>
                      </a:solidFill>
                      <a:prstDash val="solid"/>
                      <a:round/>
                      <a:headEnd type="none" w="med" len="med"/>
                      <a:tailEnd type="none" w="med" len="med"/>
                    </a:lnR>
                    <a:lnT>
                      <a:noFill/>
                    </a:lnT>
                    <a:lnB>
                      <a:noFill/>
                    </a:lnB>
                    <a:solidFill>
                      <a:srgbClr val="FFFFFF"/>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 </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FFFFF"/>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$0.92</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FFFFF"/>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 </a:t>
                      </a:r>
                    </a:p>
                  </a:txBody>
                  <a:tcPr marL="68580" marR="68580" marT="0" marB="0" anchor="ctr">
                    <a:lnL w="12700" cap="flat" cmpd="sng" algn="ctr">
                      <a:solidFill>
                        <a:srgbClr val="FFDA9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164076173"/>
                  </a:ext>
                </a:extLst>
              </a:tr>
              <a:tr h="490080">
                <a:tc>
                  <a:txBody>
                    <a:bodyPr/>
                    <a:lstStyle/>
                    <a:p>
                      <a:pPr>
                        <a:spcBef>
                          <a:spcPts val="300"/>
                        </a:spcBef>
                      </a:pPr>
                      <a:r>
                        <a:rPr lang="en-US" sz="1400">
                          <a:solidFill>
                            <a:schemeClr val="tx2"/>
                          </a:solidFill>
                          <a:effectLst/>
                          <a:latin typeface="Calibri" panose="020F0502020204030204" pitchFamily="34" charset="0"/>
                          <a:cs typeface="Times New Roman (Body CS)"/>
                        </a:rPr>
                        <a:t>Total Distribution Capacity ($/kW-yr)</a:t>
                      </a:r>
                    </a:p>
                  </a:txBody>
                  <a:tcPr marL="68580" marR="68580" marT="0" marB="0" anchor="ctr">
                    <a:lnL>
                      <a:noFill/>
                    </a:lnL>
                    <a:lnR w="12700" cap="flat" cmpd="sng" algn="ctr">
                      <a:solidFill>
                        <a:srgbClr val="FFDA90"/>
                      </a:solidFill>
                      <a:prstDash val="solid"/>
                      <a:round/>
                      <a:headEnd type="none" w="med" len="med"/>
                      <a:tailEnd type="none" w="med" len="med"/>
                    </a:lnR>
                    <a:lnT>
                      <a:noFill/>
                    </a:lnT>
                    <a:lnB w="12700" cap="flat" cmpd="sng" algn="ctr">
                      <a:solidFill>
                        <a:srgbClr val="FFDA90"/>
                      </a:solidFill>
                      <a:prstDash val="solid"/>
                      <a:round/>
                      <a:headEnd type="none" w="med" len="med"/>
                      <a:tailEnd type="none" w="med" len="med"/>
                    </a:lnB>
                    <a:solidFill>
                      <a:srgbClr val="FDF3E0"/>
                    </a:solidFill>
                  </a:tcPr>
                </a:tc>
                <a:tc>
                  <a:txBody>
                    <a:bodyPr/>
                    <a:lstStyle/>
                    <a:p>
                      <a:pPr algn="ctr">
                        <a:spcBef>
                          <a:spcPts val="300"/>
                        </a:spcBef>
                      </a:pPr>
                      <a:r>
                        <a:rPr lang="en-US" sz="1400" b="1">
                          <a:solidFill>
                            <a:schemeClr val="tx2"/>
                          </a:solidFill>
                          <a:effectLst/>
                          <a:latin typeface="Calibri" panose="020F0502020204030204" pitchFamily="34" charset="0"/>
                          <a:cs typeface="Times New Roman (Body CS)"/>
                        </a:rPr>
                        <a:t>$15.22</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w="12700" cap="flat" cmpd="sng" algn="ctr">
                      <a:solidFill>
                        <a:srgbClr val="FFDA90"/>
                      </a:solidFill>
                      <a:prstDash val="solid"/>
                      <a:round/>
                      <a:headEnd type="none" w="med" len="med"/>
                      <a:tailEnd type="none" w="med" len="med"/>
                    </a:lnB>
                    <a:solidFill>
                      <a:srgbClr val="FDF3E0"/>
                    </a:solidFill>
                  </a:tcPr>
                </a:tc>
                <a:tc>
                  <a:txBody>
                    <a:bodyPr/>
                    <a:lstStyle/>
                    <a:p>
                      <a:pPr algn="ctr">
                        <a:spcBef>
                          <a:spcPts val="300"/>
                        </a:spcBef>
                      </a:pPr>
                      <a:r>
                        <a:rPr lang="en-US" sz="1400" b="1">
                          <a:solidFill>
                            <a:schemeClr val="tx2"/>
                          </a:solidFill>
                          <a:effectLst/>
                          <a:latin typeface="Calibri" panose="020F0502020204030204" pitchFamily="34" charset="0"/>
                          <a:cs typeface="Times New Roman (Body CS)"/>
                        </a:rPr>
                        <a:t>$30.51</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w="12700" cap="flat" cmpd="sng" algn="ctr">
                      <a:solidFill>
                        <a:srgbClr val="FFDA90"/>
                      </a:solidFill>
                      <a:prstDash val="solid"/>
                      <a:round/>
                      <a:headEnd type="none" w="med" len="med"/>
                      <a:tailEnd type="none" w="med" len="med"/>
                    </a:lnB>
                    <a:solidFill>
                      <a:srgbClr val="FDF3E0"/>
                    </a:solidFill>
                  </a:tcPr>
                </a:tc>
                <a:tc>
                  <a:txBody>
                    <a:bodyPr/>
                    <a:lstStyle/>
                    <a:p>
                      <a:pPr algn="ctr">
                        <a:spcBef>
                          <a:spcPts val="300"/>
                        </a:spcBef>
                      </a:pPr>
                      <a:r>
                        <a:rPr lang="en-US" sz="1400" b="1">
                          <a:solidFill>
                            <a:schemeClr val="tx2"/>
                          </a:solidFill>
                          <a:effectLst/>
                          <a:latin typeface="Calibri" panose="020F0502020204030204" pitchFamily="34" charset="0"/>
                          <a:cs typeface="Times New Roman (Body CS)"/>
                        </a:rPr>
                        <a:t>$3.81</a:t>
                      </a:r>
                    </a:p>
                  </a:txBody>
                  <a:tcPr marL="68580" marR="68580" marT="0" marB="0" anchor="ctr">
                    <a:lnL w="12700" cap="flat" cmpd="sng" algn="ctr">
                      <a:solidFill>
                        <a:srgbClr val="FFDA90"/>
                      </a:solidFill>
                      <a:prstDash val="solid"/>
                      <a:round/>
                      <a:headEnd type="none" w="med" len="med"/>
                      <a:tailEnd type="none" w="med" len="med"/>
                    </a:lnL>
                    <a:lnR>
                      <a:noFill/>
                    </a:lnR>
                    <a:lnT>
                      <a:noFill/>
                    </a:lnT>
                    <a:lnB w="12700" cap="flat" cmpd="sng" algn="ctr">
                      <a:solidFill>
                        <a:srgbClr val="FFDA90"/>
                      </a:solidFill>
                      <a:prstDash val="solid"/>
                      <a:round/>
                      <a:headEnd type="none" w="med" len="med"/>
                      <a:tailEnd type="none" w="med" len="med"/>
                    </a:lnB>
                    <a:solidFill>
                      <a:srgbClr val="FDF3E0"/>
                    </a:solidFill>
                  </a:tcPr>
                </a:tc>
                <a:extLst>
                  <a:ext uri="{0D108BD9-81ED-4DB2-BD59-A6C34878D82A}">
                    <a16:rowId xmlns:a16="http://schemas.microsoft.com/office/drawing/2014/main" val="2254035402"/>
                  </a:ext>
                </a:extLst>
              </a:tr>
            </a:tbl>
          </a:graphicData>
        </a:graphic>
      </p:graphicFrame>
      <p:sp>
        <p:nvSpPr>
          <p:cNvPr id="4" name="TextBox 3">
            <a:extLst>
              <a:ext uri="{FF2B5EF4-FFF2-40B4-BE49-F238E27FC236}">
                <a16:creationId xmlns:a16="http://schemas.microsoft.com/office/drawing/2014/main" id="{4D8EF37D-C5D6-AFB3-ADED-75EEBB4EFF6F}"/>
              </a:ext>
            </a:extLst>
          </p:cNvPr>
          <p:cNvSpPr txBox="1"/>
          <p:nvPr/>
        </p:nvSpPr>
        <p:spPr>
          <a:xfrm>
            <a:off x="6085952" y="3556156"/>
            <a:ext cx="4776316" cy="400110"/>
          </a:xfrm>
          <a:prstGeom prst="rect">
            <a:avLst/>
          </a:prstGeom>
          <a:noFill/>
        </p:spPr>
        <p:txBody>
          <a:bodyPr wrap="square" rtlCol="0">
            <a:spAutoFit/>
          </a:bodyPr>
          <a:lstStyle/>
          <a:p>
            <a:pPr algn="l"/>
            <a:r>
              <a:rPr lang="en-US" sz="1000">
                <a:solidFill>
                  <a:schemeClr val="tx2"/>
                </a:solidFill>
              </a:rPr>
              <a:t>*Draft results and documentation have not been updated for the reduction in per-unit upgrade costs and use a $45 value. This will be corrected in the final model</a:t>
            </a:r>
          </a:p>
        </p:txBody>
      </p:sp>
    </p:spTree>
    <p:extLst>
      <p:ext uri="{BB962C8B-B14F-4D97-AF65-F5344CB8AC3E}">
        <p14:creationId xmlns:p14="http://schemas.microsoft.com/office/powerpoint/2010/main" val="9277129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6EC7CA-BB91-E32F-D4AC-CBE9BC8A7CB9}"/>
              </a:ext>
            </a:extLst>
          </p:cNvPr>
          <p:cNvSpPr>
            <a:spLocks noGrp="1"/>
          </p:cNvSpPr>
          <p:nvPr>
            <p:ph type="body" sz="quarter" idx="10"/>
          </p:nvPr>
        </p:nvSpPr>
        <p:spPr>
          <a:xfrm>
            <a:off x="463296" y="1280160"/>
            <a:ext cx="11052115" cy="5060350"/>
          </a:xfrm>
        </p:spPr>
        <p:txBody>
          <a:bodyPr/>
          <a:lstStyle/>
          <a:p>
            <a:r>
              <a:rPr lang="en-US"/>
              <a:t>Long Term Marginal Distribution</a:t>
            </a:r>
            <a:br>
              <a:rPr lang="en-US"/>
            </a:br>
            <a:br>
              <a:rPr lang="en-US"/>
            </a:br>
            <a:endParaRPr lang="en-US"/>
          </a:p>
          <a:p>
            <a:endParaRPr lang="en-US"/>
          </a:p>
          <a:p>
            <a:pPr marL="0" indent="0">
              <a:buNone/>
            </a:pPr>
            <a:endParaRPr lang="en-US"/>
          </a:p>
          <a:p>
            <a:pPr marL="0" indent="0">
              <a:buNone/>
            </a:pPr>
            <a:endParaRPr lang="en-US"/>
          </a:p>
          <a:p>
            <a:r>
              <a:rPr lang="en-US"/>
              <a:t>Transmission Marginal Costs - </a:t>
            </a:r>
            <a:r>
              <a:rPr lang="en-US" i="1"/>
              <a:t>Pending additional responses from SCE, SDG&amp;E</a:t>
            </a:r>
            <a:br>
              <a:rPr lang="en-US" i="1"/>
            </a:br>
            <a:br>
              <a:rPr lang="en-US"/>
            </a:br>
            <a:br>
              <a:rPr lang="en-US"/>
            </a:br>
            <a:br>
              <a:rPr lang="en-US"/>
            </a:br>
            <a:endParaRPr lang="en-US"/>
          </a:p>
          <a:p>
            <a:pPr lvl="1"/>
            <a:r>
              <a:rPr lang="en-US"/>
              <a:t>The change in PG&amp;E’s marginal transmission cost is based in the D.21-11-016 CPUC ruling, separate from utility or E3 calculations for the ACC</a:t>
            </a:r>
          </a:p>
        </p:txBody>
      </p:sp>
      <p:sp>
        <p:nvSpPr>
          <p:cNvPr id="3" name="Title 2">
            <a:extLst>
              <a:ext uri="{FF2B5EF4-FFF2-40B4-BE49-F238E27FC236}">
                <a16:creationId xmlns:a16="http://schemas.microsoft.com/office/drawing/2014/main" id="{0D7C4146-0D8E-B365-F723-FBB50106161E}"/>
              </a:ext>
            </a:extLst>
          </p:cNvPr>
          <p:cNvSpPr>
            <a:spLocks noGrp="1"/>
          </p:cNvSpPr>
          <p:nvPr>
            <p:ph type="title"/>
          </p:nvPr>
        </p:nvSpPr>
        <p:spPr/>
        <p:txBody>
          <a:bodyPr/>
          <a:lstStyle/>
          <a:p>
            <a:r>
              <a:rPr lang="en-US"/>
              <a:t>Long Term Distribution + Transmission Comparison</a:t>
            </a:r>
          </a:p>
        </p:txBody>
      </p:sp>
      <p:graphicFrame>
        <p:nvGraphicFramePr>
          <p:cNvPr id="7" name="Table 6">
            <a:extLst>
              <a:ext uri="{FF2B5EF4-FFF2-40B4-BE49-F238E27FC236}">
                <a16:creationId xmlns:a16="http://schemas.microsoft.com/office/drawing/2014/main" id="{762D5228-7907-63AB-A26F-9B617CC7FE9F}"/>
              </a:ext>
            </a:extLst>
          </p:cNvPr>
          <p:cNvGraphicFramePr>
            <a:graphicFrameLocks noGrp="1"/>
          </p:cNvGraphicFramePr>
          <p:nvPr>
            <p:extLst>
              <p:ext uri="{D42A27DB-BD31-4B8C-83A1-F6EECF244321}">
                <p14:modId xmlns:p14="http://schemas.microsoft.com/office/powerpoint/2010/main" val="3756856574"/>
              </p:ext>
            </p:extLst>
          </p:nvPr>
        </p:nvGraphicFramePr>
        <p:xfrm>
          <a:off x="6579642" y="3931390"/>
          <a:ext cx="4266832" cy="800706"/>
        </p:xfrm>
        <a:graphic>
          <a:graphicData uri="http://schemas.openxmlformats.org/drawingml/2006/table">
            <a:tbl>
              <a:tblPr firstRow="1" firstCol="1" bandRow="1"/>
              <a:tblGrid>
                <a:gridCol w="2201854">
                  <a:extLst>
                    <a:ext uri="{9D8B030D-6E8A-4147-A177-3AD203B41FA5}">
                      <a16:colId xmlns:a16="http://schemas.microsoft.com/office/drawing/2014/main" val="4066962595"/>
                    </a:ext>
                  </a:extLst>
                </a:gridCol>
                <a:gridCol w="688326">
                  <a:extLst>
                    <a:ext uri="{9D8B030D-6E8A-4147-A177-3AD203B41FA5}">
                      <a16:colId xmlns:a16="http://schemas.microsoft.com/office/drawing/2014/main" val="2681490490"/>
                    </a:ext>
                  </a:extLst>
                </a:gridCol>
                <a:gridCol w="688326">
                  <a:extLst>
                    <a:ext uri="{9D8B030D-6E8A-4147-A177-3AD203B41FA5}">
                      <a16:colId xmlns:a16="http://schemas.microsoft.com/office/drawing/2014/main" val="1411881743"/>
                    </a:ext>
                  </a:extLst>
                </a:gridCol>
                <a:gridCol w="688326">
                  <a:extLst>
                    <a:ext uri="{9D8B030D-6E8A-4147-A177-3AD203B41FA5}">
                      <a16:colId xmlns:a16="http://schemas.microsoft.com/office/drawing/2014/main" val="3695857458"/>
                    </a:ext>
                  </a:extLst>
                </a:gridCol>
              </a:tblGrid>
              <a:tr h="373986">
                <a:tc>
                  <a:txBody>
                    <a:bodyPr/>
                    <a:lstStyle/>
                    <a:p>
                      <a:pPr marL="0" marR="0" algn="just">
                        <a:lnSpc>
                          <a:spcPct val="115000"/>
                        </a:lnSpc>
                        <a:spcBef>
                          <a:spcPts val="0"/>
                        </a:spcBef>
                        <a:spcAft>
                          <a:spcPts val="600"/>
                        </a:spcAft>
                      </a:pPr>
                      <a:r>
                        <a:rPr lang="en-US" sz="14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2022 ACC Update (2021$)</a:t>
                      </a:r>
                      <a:endParaRPr lang="en-US" sz="140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a:noFill/>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marL="0" marR="0" algn="ctr">
                        <a:lnSpc>
                          <a:spcPct val="115000"/>
                        </a:lnSpc>
                        <a:spcBef>
                          <a:spcPts val="0"/>
                        </a:spcBef>
                        <a:spcAft>
                          <a:spcPts val="600"/>
                        </a:spcAft>
                      </a:pPr>
                      <a:r>
                        <a:rPr lang="en-US"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PG&amp;E</a:t>
                      </a:r>
                      <a:endParaRPr lang="en-US" sz="1400">
                        <a:solidFill>
                          <a:srgbClr val="262626"/>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marL="0" marR="0" algn="ctr">
                        <a:lnSpc>
                          <a:spcPct val="115000"/>
                        </a:lnSpc>
                        <a:spcBef>
                          <a:spcPts val="0"/>
                        </a:spcBef>
                        <a:spcAft>
                          <a:spcPts val="600"/>
                        </a:spcAft>
                      </a:pPr>
                      <a:r>
                        <a:rPr lang="en-US" sz="14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SCE</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marL="0" marR="0" algn="ctr">
                        <a:lnSpc>
                          <a:spcPct val="115000"/>
                        </a:lnSpc>
                        <a:spcBef>
                          <a:spcPts val="0"/>
                        </a:spcBef>
                        <a:spcAft>
                          <a:spcPts val="600"/>
                        </a:spcAft>
                      </a:pPr>
                      <a:r>
                        <a:rPr lang="en-US" sz="140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SDG&amp;E</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004F71"/>
                    </a:solidFill>
                  </a:tcPr>
                </a:tc>
                <a:extLst>
                  <a:ext uri="{0D108BD9-81ED-4DB2-BD59-A6C34878D82A}">
                    <a16:rowId xmlns:a16="http://schemas.microsoft.com/office/drawing/2014/main" val="1139738180"/>
                  </a:ext>
                </a:extLst>
              </a:tr>
              <a:tr h="345438">
                <a:tc>
                  <a:txBody>
                    <a:bodyPr/>
                    <a:lstStyle/>
                    <a:p>
                      <a:pPr>
                        <a:spcBef>
                          <a:spcPts val="300"/>
                        </a:spcBef>
                      </a:pPr>
                      <a:r>
                        <a:rPr lang="en-US" sz="1400">
                          <a:solidFill>
                            <a:schemeClr val="tx2"/>
                          </a:solidFill>
                          <a:effectLst/>
                          <a:latin typeface="Calibri" panose="020F0502020204030204" pitchFamily="34" charset="0"/>
                          <a:cs typeface="Times New Roman (Body CS)"/>
                        </a:rPr>
                        <a:t>Marginal Transmission Capacity Cost ($/kw-</a:t>
                      </a:r>
                      <a:r>
                        <a:rPr lang="en-US" sz="1400" err="1">
                          <a:solidFill>
                            <a:schemeClr val="tx2"/>
                          </a:solidFill>
                          <a:effectLst/>
                          <a:latin typeface="Calibri" panose="020F0502020204030204" pitchFamily="34" charset="0"/>
                          <a:cs typeface="Times New Roman (Body CS)"/>
                        </a:rPr>
                        <a:t>yr</a:t>
                      </a:r>
                      <a:r>
                        <a:rPr lang="en-US" sz="1400">
                          <a:solidFill>
                            <a:schemeClr val="tx2"/>
                          </a:solidFill>
                          <a:effectLst/>
                          <a:latin typeface="Calibri" panose="020F0502020204030204" pitchFamily="34" charset="0"/>
                          <a:cs typeface="Times New Roman (Body CS)"/>
                        </a:rPr>
                        <a:t>)</a:t>
                      </a:r>
                    </a:p>
                  </a:txBody>
                  <a:tcPr marL="68580" marR="68580" marT="0" marB="0" anchor="ctr">
                    <a:lnL>
                      <a:noFill/>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ctr">
                        <a:spcBef>
                          <a:spcPts val="300"/>
                        </a:spcBef>
                      </a:pPr>
                      <a:r>
                        <a:rPr lang="en-US" sz="1400" b="1">
                          <a:solidFill>
                            <a:schemeClr val="tx2"/>
                          </a:solidFill>
                          <a:effectLst/>
                          <a:latin typeface="Calibri" panose="020F0502020204030204" pitchFamily="34" charset="0"/>
                          <a:cs typeface="Times New Roman (Body CS)"/>
                        </a:rPr>
                        <a:t>$52.45 </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extLst>
                  <a:ext uri="{0D108BD9-81ED-4DB2-BD59-A6C34878D82A}">
                    <a16:rowId xmlns:a16="http://schemas.microsoft.com/office/drawing/2014/main" val="1994320033"/>
                  </a:ext>
                </a:extLst>
              </a:tr>
            </a:tbl>
          </a:graphicData>
        </a:graphic>
      </p:graphicFrame>
      <p:graphicFrame>
        <p:nvGraphicFramePr>
          <p:cNvPr id="8" name="Table 7">
            <a:extLst>
              <a:ext uri="{FF2B5EF4-FFF2-40B4-BE49-F238E27FC236}">
                <a16:creationId xmlns:a16="http://schemas.microsoft.com/office/drawing/2014/main" id="{38D4D300-AF98-1D9D-0953-E4CB4818AD05}"/>
              </a:ext>
            </a:extLst>
          </p:cNvPr>
          <p:cNvGraphicFramePr>
            <a:graphicFrameLocks noGrp="1"/>
          </p:cNvGraphicFramePr>
          <p:nvPr>
            <p:extLst>
              <p:ext uri="{D42A27DB-BD31-4B8C-83A1-F6EECF244321}">
                <p14:modId xmlns:p14="http://schemas.microsoft.com/office/powerpoint/2010/main" val="922517160"/>
              </p:ext>
            </p:extLst>
          </p:nvPr>
        </p:nvGraphicFramePr>
        <p:xfrm>
          <a:off x="581243" y="3930226"/>
          <a:ext cx="5116170" cy="801870"/>
        </p:xfrm>
        <a:graphic>
          <a:graphicData uri="http://schemas.openxmlformats.org/drawingml/2006/table">
            <a:tbl>
              <a:tblPr firstRow="1" firstCol="1" bandRow="1"/>
              <a:tblGrid>
                <a:gridCol w="2453359">
                  <a:extLst>
                    <a:ext uri="{9D8B030D-6E8A-4147-A177-3AD203B41FA5}">
                      <a16:colId xmlns:a16="http://schemas.microsoft.com/office/drawing/2014/main" val="4066962595"/>
                    </a:ext>
                  </a:extLst>
                </a:gridCol>
                <a:gridCol w="753627">
                  <a:extLst>
                    <a:ext uri="{9D8B030D-6E8A-4147-A177-3AD203B41FA5}">
                      <a16:colId xmlns:a16="http://schemas.microsoft.com/office/drawing/2014/main" val="2681490490"/>
                    </a:ext>
                  </a:extLst>
                </a:gridCol>
                <a:gridCol w="850399">
                  <a:extLst>
                    <a:ext uri="{9D8B030D-6E8A-4147-A177-3AD203B41FA5}">
                      <a16:colId xmlns:a16="http://schemas.microsoft.com/office/drawing/2014/main" val="3190793089"/>
                    </a:ext>
                  </a:extLst>
                </a:gridCol>
                <a:gridCol w="1058785">
                  <a:extLst>
                    <a:ext uri="{9D8B030D-6E8A-4147-A177-3AD203B41FA5}">
                      <a16:colId xmlns:a16="http://schemas.microsoft.com/office/drawing/2014/main" val="4272638594"/>
                    </a:ext>
                  </a:extLst>
                </a:gridCol>
              </a:tblGrid>
              <a:tr h="375150">
                <a:tc>
                  <a:txBody>
                    <a:bodyPr/>
                    <a:lstStyle/>
                    <a:p>
                      <a:pPr marL="0" marR="0" algn="just">
                        <a:lnSpc>
                          <a:spcPct val="115000"/>
                        </a:lnSpc>
                        <a:spcBef>
                          <a:spcPts val="0"/>
                        </a:spcBef>
                        <a:spcAft>
                          <a:spcPts val="600"/>
                        </a:spcAft>
                      </a:pPr>
                      <a:r>
                        <a:rPr lang="en-US" sz="1400" b="1">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2021 ACC Update (2021$)</a:t>
                      </a:r>
                      <a:endParaRPr lang="en-US" sz="140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a:noFill/>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marL="0" marR="0" algn="ctr">
                        <a:lnSpc>
                          <a:spcPct val="115000"/>
                        </a:lnSpc>
                        <a:spcBef>
                          <a:spcPts val="0"/>
                        </a:spcBef>
                        <a:spcAft>
                          <a:spcPts val="600"/>
                        </a:spcAft>
                      </a:pPr>
                      <a:r>
                        <a:rPr lang="en-US"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PG&amp;E</a:t>
                      </a:r>
                      <a:endParaRPr lang="en-US" sz="1400">
                        <a:solidFill>
                          <a:srgbClr val="262626"/>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marL="0" marR="0" algn="ctr">
                        <a:lnSpc>
                          <a:spcPct val="115000"/>
                        </a:lnSpc>
                        <a:spcBef>
                          <a:spcPts val="0"/>
                        </a:spcBef>
                        <a:spcAft>
                          <a:spcPts val="600"/>
                        </a:spcAft>
                      </a:pPr>
                      <a:r>
                        <a:rPr lang="en-US"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SCE</a:t>
                      </a:r>
                      <a:endParaRPr lang="en-US" sz="1400">
                        <a:solidFill>
                          <a:srgbClr val="262626"/>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marL="0" marR="0" algn="ctr">
                        <a:lnSpc>
                          <a:spcPct val="115000"/>
                        </a:lnSpc>
                        <a:spcBef>
                          <a:spcPts val="0"/>
                        </a:spcBef>
                        <a:spcAft>
                          <a:spcPts val="600"/>
                        </a:spcAft>
                      </a:pPr>
                      <a:r>
                        <a:rPr lang="en-US" sz="1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SDG&amp;E</a:t>
                      </a:r>
                      <a:endParaRPr lang="en-US" sz="1400">
                        <a:solidFill>
                          <a:srgbClr val="262626"/>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FFDA90"/>
                      </a:solidFill>
                      <a:prstDash val="solid"/>
                      <a:round/>
                      <a:headEnd type="none" w="med" len="med"/>
                      <a:tailEnd type="none" w="med" len="med"/>
                    </a:lnL>
                    <a:lnR>
                      <a:noFill/>
                    </a:lnR>
                    <a:lnT>
                      <a:noFill/>
                    </a:lnT>
                    <a:lnB>
                      <a:noFill/>
                    </a:lnB>
                    <a:solidFill>
                      <a:srgbClr val="004F71"/>
                    </a:solidFill>
                  </a:tcPr>
                </a:tc>
                <a:extLst>
                  <a:ext uri="{0D108BD9-81ED-4DB2-BD59-A6C34878D82A}">
                    <a16:rowId xmlns:a16="http://schemas.microsoft.com/office/drawing/2014/main" val="1139738180"/>
                  </a:ext>
                </a:extLst>
              </a:tr>
              <a:tr h="425556">
                <a:tc>
                  <a:txBody>
                    <a:bodyPr/>
                    <a:lstStyle/>
                    <a:p>
                      <a:pPr>
                        <a:spcBef>
                          <a:spcPts val="300"/>
                        </a:spcBef>
                      </a:pPr>
                      <a:r>
                        <a:rPr lang="en-US" sz="1400">
                          <a:solidFill>
                            <a:schemeClr val="tx2"/>
                          </a:solidFill>
                          <a:effectLst/>
                          <a:latin typeface="Calibri" panose="020F0502020204030204" pitchFamily="34" charset="0"/>
                          <a:cs typeface="Times New Roman (Body CS)"/>
                        </a:rPr>
                        <a:t>Marginal Transmission Capacity Cost ($/kw-</a:t>
                      </a:r>
                      <a:r>
                        <a:rPr lang="en-US" sz="1400" err="1">
                          <a:solidFill>
                            <a:schemeClr val="tx2"/>
                          </a:solidFill>
                          <a:effectLst/>
                          <a:latin typeface="Calibri" panose="020F0502020204030204" pitchFamily="34" charset="0"/>
                          <a:cs typeface="Times New Roman (Body CS)"/>
                        </a:rPr>
                        <a:t>yr</a:t>
                      </a:r>
                      <a:r>
                        <a:rPr lang="en-US" sz="1400">
                          <a:solidFill>
                            <a:schemeClr val="tx2"/>
                          </a:solidFill>
                          <a:effectLst/>
                          <a:latin typeface="Calibri" panose="020F0502020204030204" pitchFamily="34" charset="0"/>
                          <a:cs typeface="Times New Roman (Body CS)"/>
                        </a:rPr>
                        <a:t>)</a:t>
                      </a:r>
                    </a:p>
                  </a:txBody>
                  <a:tcPr marL="68580" marR="68580" marT="0" marB="0" anchor="ctr">
                    <a:lnL>
                      <a:noFill/>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$12.02 </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$29.18</a:t>
                      </a:r>
                    </a:p>
                  </a:txBody>
                  <a:tcPr marL="68580" marR="68580" marT="0"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ctr">
                        <a:spcBef>
                          <a:spcPts val="300"/>
                        </a:spcBef>
                      </a:pPr>
                      <a:r>
                        <a:rPr lang="en-US" sz="1400">
                          <a:solidFill>
                            <a:schemeClr val="tx2"/>
                          </a:solidFill>
                          <a:effectLst/>
                          <a:latin typeface="Calibri" panose="020F0502020204030204" pitchFamily="34" charset="0"/>
                          <a:cs typeface="Times New Roman (Body CS)"/>
                        </a:rPr>
                        <a:t>$14.74</a:t>
                      </a:r>
                    </a:p>
                  </a:txBody>
                  <a:tcPr marL="68580" marR="68580" marT="0" marB="0" anchor="ctr">
                    <a:lnL w="12700" cap="flat" cmpd="sng" algn="ctr">
                      <a:solidFill>
                        <a:srgbClr val="FFDA90"/>
                      </a:solidFill>
                      <a:prstDash val="solid"/>
                      <a:round/>
                      <a:headEnd type="none" w="med" len="med"/>
                      <a:tailEnd type="none" w="med" len="med"/>
                    </a:lnL>
                    <a:lnR>
                      <a:noFill/>
                    </a:lnR>
                    <a:lnT>
                      <a:noFill/>
                    </a:lnT>
                    <a:lnB>
                      <a:noFill/>
                    </a:lnB>
                    <a:solidFill>
                      <a:srgbClr val="FDF3E0"/>
                    </a:solidFill>
                  </a:tcPr>
                </a:tc>
                <a:extLst>
                  <a:ext uri="{0D108BD9-81ED-4DB2-BD59-A6C34878D82A}">
                    <a16:rowId xmlns:a16="http://schemas.microsoft.com/office/drawing/2014/main" val="1994320033"/>
                  </a:ext>
                </a:extLst>
              </a:tr>
            </a:tbl>
          </a:graphicData>
        </a:graphic>
      </p:graphicFrame>
      <p:graphicFrame>
        <p:nvGraphicFramePr>
          <p:cNvPr id="9" name="Table 8">
            <a:extLst>
              <a:ext uri="{FF2B5EF4-FFF2-40B4-BE49-F238E27FC236}">
                <a16:creationId xmlns:a16="http://schemas.microsoft.com/office/drawing/2014/main" id="{3CFD1552-CE67-F4A8-D9B3-577CC97998F0}"/>
              </a:ext>
            </a:extLst>
          </p:cNvPr>
          <p:cNvGraphicFramePr>
            <a:graphicFrameLocks noGrp="1"/>
          </p:cNvGraphicFramePr>
          <p:nvPr>
            <p:extLst>
              <p:ext uri="{D42A27DB-BD31-4B8C-83A1-F6EECF244321}">
                <p14:modId xmlns:p14="http://schemas.microsoft.com/office/powerpoint/2010/main" val="3574236028"/>
              </p:ext>
            </p:extLst>
          </p:nvPr>
        </p:nvGraphicFramePr>
        <p:xfrm>
          <a:off x="581243" y="1767698"/>
          <a:ext cx="5116171" cy="1056200"/>
        </p:xfrm>
        <a:graphic>
          <a:graphicData uri="http://schemas.openxmlformats.org/drawingml/2006/table">
            <a:tbl>
              <a:tblPr/>
              <a:tblGrid>
                <a:gridCol w="2878537">
                  <a:extLst>
                    <a:ext uri="{9D8B030D-6E8A-4147-A177-3AD203B41FA5}">
                      <a16:colId xmlns:a16="http://schemas.microsoft.com/office/drawing/2014/main" val="371321595"/>
                    </a:ext>
                  </a:extLst>
                </a:gridCol>
                <a:gridCol w="780624">
                  <a:extLst>
                    <a:ext uri="{9D8B030D-6E8A-4147-A177-3AD203B41FA5}">
                      <a16:colId xmlns:a16="http://schemas.microsoft.com/office/drawing/2014/main" val="4240442264"/>
                    </a:ext>
                  </a:extLst>
                </a:gridCol>
                <a:gridCol w="700749">
                  <a:extLst>
                    <a:ext uri="{9D8B030D-6E8A-4147-A177-3AD203B41FA5}">
                      <a16:colId xmlns:a16="http://schemas.microsoft.com/office/drawing/2014/main" val="888360977"/>
                    </a:ext>
                  </a:extLst>
                </a:gridCol>
                <a:gridCol w="756261">
                  <a:extLst>
                    <a:ext uri="{9D8B030D-6E8A-4147-A177-3AD203B41FA5}">
                      <a16:colId xmlns:a16="http://schemas.microsoft.com/office/drawing/2014/main" val="3696379726"/>
                    </a:ext>
                  </a:extLst>
                </a:gridCol>
              </a:tblGrid>
              <a:tr h="337552">
                <a:tc>
                  <a:txBody>
                    <a:bodyPr/>
                    <a:lstStyle/>
                    <a:p>
                      <a:pPr algn="just" fontAlgn="ctr"/>
                      <a:r>
                        <a:rPr lang="en-US" sz="1400" b="1" i="0" u="none" strike="noStrike">
                          <a:solidFill>
                            <a:srgbClr val="FFFFFF"/>
                          </a:solidFill>
                          <a:effectLst/>
                          <a:latin typeface="Calibri" panose="020F0502020204030204" pitchFamily="34" charset="0"/>
                        </a:rPr>
                        <a:t> 2021 ACC Update (2021$)</a:t>
                      </a:r>
                    </a:p>
                  </a:txBody>
                  <a:tcPr marL="9525" marR="9525" marT="9525" marB="0" anchor="ctr">
                    <a:lnL>
                      <a:noFill/>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algn="ctr" fontAlgn="ctr"/>
                      <a:r>
                        <a:rPr lang="en-US" sz="1400" b="1" i="0" u="none" strike="noStrike">
                          <a:solidFill>
                            <a:srgbClr val="FFFFFF"/>
                          </a:solidFill>
                          <a:effectLst/>
                          <a:latin typeface="Calibri" panose="020F0502020204030204" pitchFamily="34" charset="0"/>
                        </a:rPr>
                        <a:t>PG&amp;E</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algn="ctr" fontAlgn="ctr"/>
                      <a:r>
                        <a:rPr lang="en-US" sz="1400" b="1" i="0" u="none" strike="noStrike">
                          <a:solidFill>
                            <a:srgbClr val="FFFFFF"/>
                          </a:solidFill>
                          <a:effectLst/>
                          <a:latin typeface="Calibri" panose="020F0502020204030204" pitchFamily="34" charset="0"/>
                        </a:rPr>
                        <a:t>SCE</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algn="ctr" fontAlgn="ctr"/>
                      <a:r>
                        <a:rPr lang="en-US" sz="1400" b="1" i="0" u="none" strike="noStrike">
                          <a:solidFill>
                            <a:srgbClr val="FFFFFF"/>
                          </a:solidFill>
                          <a:effectLst/>
                          <a:latin typeface="Calibri" panose="020F0502020204030204" pitchFamily="34" charset="0"/>
                        </a:rPr>
                        <a:t>SDG&amp;E</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004F71"/>
                    </a:solidFill>
                  </a:tcPr>
                </a:tc>
                <a:extLst>
                  <a:ext uri="{0D108BD9-81ED-4DB2-BD59-A6C34878D82A}">
                    <a16:rowId xmlns:a16="http://schemas.microsoft.com/office/drawing/2014/main" val="3556314744"/>
                  </a:ext>
                </a:extLst>
              </a:tr>
              <a:tr h="251215">
                <a:tc>
                  <a:txBody>
                    <a:bodyPr/>
                    <a:lstStyle/>
                    <a:p>
                      <a:pPr algn="just" fontAlgn="ctr"/>
                      <a:r>
                        <a:rPr lang="en-US" sz="1400" b="1" i="0" u="none" strike="noStrike">
                          <a:solidFill>
                            <a:srgbClr val="FFFFFF"/>
                          </a:solidFill>
                          <a:effectLst/>
                          <a:latin typeface="Calibri" panose="020F0502020204030204" pitchFamily="34" charset="0"/>
                        </a:rPr>
                        <a:t>Climate Zone</a:t>
                      </a:r>
                    </a:p>
                  </a:txBody>
                  <a:tcPr marL="9525" marR="9525" marT="9525" marB="0" anchor="ctr">
                    <a:lnL>
                      <a:noFill/>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algn="ctr" fontAlgn="ctr"/>
                      <a:r>
                        <a:rPr lang="en-US" sz="1400" b="1" i="0" u="none" strike="noStrike">
                          <a:solidFill>
                            <a:srgbClr val="FFFFFF"/>
                          </a:solidFill>
                          <a:effectLst/>
                          <a:latin typeface="Calibri" panose="020F0502020204030204" pitchFamily="34" charset="0"/>
                        </a:rPr>
                        <a:t>All</a:t>
                      </a:r>
                    </a:p>
                  </a:txBody>
                  <a:tcPr marL="9525" marR="9525" marT="9525" marB="0" anchor="ctr">
                    <a:lnL w="12700" cap="flat" cmpd="sng" algn="ctr">
                      <a:solidFill>
                        <a:srgbClr val="FFDA90"/>
                      </a:solidFill>
                      <a:prstDash val="solid"/>
                      <a:round/>
                      <a:headEnd type="none" w="med" len="med"/>
                      <a:tailEnd type="none" w="med" len="med"/>
                    </a:lnL>
                    <a:lnR>
                      <a:noFill/>
                    </a:lnR>
                    <a:lnT>
                      <a:noFill/>
                    </a:lnT>
                    <a:lnB>
                      <a:noFill/>
                    </a:lnB>
                    <a:solidFill>
                      <a:srgbClr val="004F71"/>
                    </a:solidFill>
                  </a:tcPr>
                </a:tc>
                <a:tc>
                  <a:txBody>
                    <a:bodyPr/>
                    <a:lstStyle/>
                    <a:p>
                      <a:pPr algn="ctr" fontAlgn="ctr"/>
                      <a:r>
                        <a:rPr lang="en-US" sz="1400" b="1" i="0" u="none" strike="noStrike">
                          <a:solidFill>
                            <a:srgbClr val="FFFFFF"/>
                          </a:solidFill>
                          <a:effectLst/>
                          <a:latin typeface="Calibri" panose="020F0502020204030204" pitchFamily="34" charset="0"/>
                        </a:rPr>
                        <a:t>All</a:t>
                      </a:r>
                    </a:p>
                  </a:txBody>
                  <a:tcPr marL="9525" marR="9525" marT="9525" marB="0" anchor="ctr">
                    <a:lnL w="12700" cap="flat" cmpd="sng" algn="ctr">
                      <a:no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algn="ctr" fontAlgn="ctr"/>
                      <a:r>
                        <a:rPr lang="en-US" sz="1400" b="1" i="0" u="none" strike="noStrike">
                          <a:solidFill>
                            <a:srgbClr val="FFFFFF"/>
                          </a:solidFill>
                          <a:effectLst/>
                          <a:latin typeface="Calibri" panose="020F0502020204030204" pitchFamily="34" charset="0"/>
                        </a:rPr>
                        <a:t>All</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004F71"/>
                    </a:solidFill>
                  </a:tcPr>
                </a:tc>
                <a:extLst>
                  <a:ext uri="{0D108BD9-81ED-4DB2-BD59-A6C34878D82A}">
                    <a16:rowId xmlns:a16="http://schemas.microsoft.com/office/drawing/2014/main" val="3845143624"/>
                  </a:ext>
                </a:extLst>
              </a:tr>
              <a:tr h="467433">
                <a:tc>
                  <a:txBody>
                    <a:bodyPr/>
                    <a:lstStyle/>
                    <a:p>
                      <a:pPr algn="l" fontAlgn="ctr"/>
                      <a:r>
                        <a:rPr lang="en-US" sz="1400" b="0" i="0" u="none" strike="noStrike">
                          <a:solidFill>
                            <a:srgbClr val="000000"/>
                          </a:solidFill>
                          <a:effectLst/>
                          <a:latin typeface="Calibri" panose="020F0502020204030204" pitchFamily="34" charset="0"/>
                        </a:rPr>
                        <a:t>Long Term Distribution Capacity Cost ($/kW-</a:t>
                      </a:r>
                      <a:r>
                        <a:rPr lang="en-US" sz="1400" b="0" i="0" u="none" strike="noStrike" err="1">
                          <a:solidFill>
                            <a:srgbClr val="000000"/>
                          </a:solidFill>
                          <a:effectLst/>
                          <a:latin typeface="Calibri" panose="020F0502020204030204" pitchFamily="34" charset="0"/>
                        </a:rPr>
                        <a:t>yr</a:t>
                      </a:r>
                      <a:r>
                        <a:rPr lang="en-US" sz="1400" b="0" i="0" u="none" strike="noStrike">
                          <a:solidFill>
                            <a:srgbClr val="000000"/>
                          </a:solidFill>
                          <a:effectLst/>
                          <a:latin typeface="Calibri" panose="020F0502020204030204" pitchFamily="34" charset="0"/>
                        </a:rPr>
                        <a:t>)</a:t>
                      </a:r>
                    </a:p>
                  </a:txBody>
                  <a:tcPr marL="9525" marR="9525" marT="9525" marB="0" anchor="ctr">
                    <a:lnL>
                      <a:noFill/>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l" fontAlgn="b"/>
                      <a:r>
                        <a:rPr lang="en-US" sz="1400" b="0" i="0" u="none" strike="noStrike">
                          <a:solidFill>
                            <a:srgbClr val="000000"/>
                          </a:solidFill>
                          <a:effectLst/>
                          <a:latin typeface="Calibri" panose="020F0502020204030204" pitchFamily="34" charset="0"/>
                        </a:rPr>
                        <a:t> $     49.78</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l" fontAlgn="b"/>
                      <a:r>
                        <a:rPr lang="en-US" sz="1400" b="0" i="0" u="none" strike="noStrike">
                          <a:solidFill>
                            <a:srgbClr val="000000"/>
                          </a:solidFill>
                          <a:effectLst/>
                          <a:latin typeface="Calibri" panose="020F0502020204030204" pitchFamily="34" charset="0"/>
                        </a:rPr>
                        <a:t> $ 179.91 </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l" fontAlgn="b"/>
                      <a:r>
                        <a:rPr lang="en-US" sz="1400" b="0" i="0" u="none" strike="noStrike">
                          <a:solidFill>
                            <a:srgbClr val="000000"/>
                          </a:solidFill>
                          <a:effectLst/>
                          <a:latin typeface="Calibri" panose="020F0502020204030204" pitchFamily="34" charset="0"/>
                        </a:rPr>
                        <a:t> $ 110.43 </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extLst>
                  <a:ext uri="{0D108BD9-81ED-4DB2-BD59-A6C34878D82A}">
                    <a16:rowId xmlns:a16="http://schemas.microsoft.com/office/drawing/2014/main" val="219169699"/>
                  </a:ext>
                </a:extLst>
              </a:tr>
            </a:tbl>
          </a:graphicData>
        </a:graphic>
      </p:graphicFrame>
      <p:graphicFrame>
        <p:nvGraphicFramePr>
          <p:cNvPr id="10" name="Table 9">
            <a:extLst>
              <a:ext uri="{FF2B5EF4-FFF2-40B4-BE49-F238E27FC236}">
                <a16:creationId xmlns:a16="http://schemas.microsoft.com/office/drawing/2014/main" id="{2428F243-174C-1A04-406E-54EAC898C8FC}"/>
              </a:ext>
            </a:extLst>
          </p:cNvPr>
          <p:cNvGraphicFramePr>
            <a:graphicFrameLocks noGrp="1"/>
          </p:cNvGraphicFramePr>
          <p:nvPr>
            <p:extLst>
              <p:ext uri="{D42A27DB-BD31-4B8C-83A1-F6EECF244321}">
                <p14:modId xmlns:p14="http://schemas.microsoft.com/office/powerpoint/2010/main" val="1063855985"/>
              </p:ext>
            </p:extLst>
          </p:nvPr>
        </p:nvGraphicFramePr>
        <p:xfrm>
          <a:off x="6103306" y="1767698"/>
          <a:ext cx="5116171" cy="1056199"/>
        </p:xfrm>
        <a:graphic>
          <a:graphicData uri="http://schemas.openxmlformats.org/drawingml/2006/table">
            <a:tbl>
              <a:tblPr/>
              <a:tblGrid>
                <a:gridCol w="2879920">
                  <a:extLst>
                    <a:ext uri="{9D8B030D-6E8A-4147-A177-3AD203B41FA5}">
                      <a16:colId xmlns:a16="http://schemas.microsoft.com/office/drawing/2014/main" val="3316336138"/>
                    </a:ext>
                  </a:extLst>
                </a:gridCol>
                <a:gridCol w="793820">
                  <a:extLst>
                    <a:ext uri="{9D8B030D-6E8A-4147-A177-3AD203B41FA5}">
                      <a16:colId xmlns:a16="http://schemas.microsoft.com/office/drawing/2014/main" val="1460716475"/>
                    </a:ext>
                  </a:extLst>
                </a:gridCol>
                <a:gridCol w="763675">
                  <a:extLst>
                    <a:ext uri="{9D8B030D-6E8A-4147-A177-3AD203B41FA5}">
                      <a16:colId xmlns:a16="http://schemas.microsoft.com/office/drawing/2014/main" val="1700489460"/>
                    </a:ext>
                  </a:extLst>
                </a:gridCol>
                <a:gridCol w="678756">
                  <a:extLst>
                    <a:ext uri="{9D8B030D-6E8A-4147-A177-3AD203B41FA5}">
                      <a16:colId xmlns:a16="http://schemas.microsoft.com/office/drawing/2014/main" val="369764739"/>
                    </a:ext>
                  </a:extLst>
                </a:gridCol>
              </a:tblGrid>
              <a:tr h="369679">
                <a:tc>
                  <a:txBody>
                    <a:bodyPr/>
                    <a:lstStyle/>
                    <a:p>
                      <a:pPr algn="just" fontAlgn="ctr"/>
                      <a:r>
                        <a:rPr lang="en-US" sz="1400" b="1" i="0" u="none" strike="noStrike">
                          <a:solidFill>
                            <a:srgbClr val="FFFFFF"/>
                          </a:solidFill>
                          <a:effectLst/>
                          <a:latin typeface="Calibri" panose="020F0502020204030204" pitchFamily="34" charset="0"/>
                        </a:rPr>
                        <a:t> 2022 ACC Update (2021$)</a:t>
                      </a:r>
                    </a:p>
                  </a:txBody>
                  <a:tcPr marL="9525" marR="9525" marT="9525" marB="0" anchor="ctr">
                    <a:lnL>
                      <a:noFill/>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algn="ctr" fontAlgn="ctr"/>
                      <a:r>
                        <a:rPr lang="en-US" sz="1400" b="1" i="0" u="none" strike="noStrike">
                          <a:solidFill>
                            <a:srgbClr val="FFFFFF"/>
                          </a:solidFill>
                          <a:effectLst/>
                          <a:latin typeface="Calibri" panose="020F0502020204030204" pitchFamily="34" charset="0"/>
                        </a:rPr>
                        <a:t>PG&amp;E</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algn="ctr" fontAlgn="ctr"/>
                      <a:r>
                        <a:rPr lang="en-US" sz="1400" b="1" i="0" u="none" strike="noStrike">
                          <a:solidFill>
                            <a:srgbClr val="FFFFFF"/>
                          </a:solidFill>
                          <a:effectLst/>
                          <a:latin typeface="Calibri" panose="020F0502020204030204" pitchFamily="34" charset="0"/>
                        </a:rPr>
                        <a:t>SCE</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algn="ctr" fontAlgn="ctr"/>
                      <a:r>
                        <a:rPr lang="en-US" sz="1400" b="1" i="0" u="none" strike="noStrike">
                          <a:solidFill>
                            <a:srgbClr val="FFFFFF"/>
                          </a:solidFill>
                          <a:effectLst/>
                          <a:latin typeface="Calibri" panose="020F0502020204030204" pitchFamily="34" charset="0"/>
                        </a:rPr>
                        <a:t>SDG&amp;E</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004F71"/>
                    </a:solidFill>
                  </a:tcPr>
                </a:tc>
                <a:extLst>
                  <a:ext uri="{0D108BD9-81ED-4DB2-BD59-A6C34878D82A}">
                    <a16:rowId xmlns:a16="http://schemas.microsoft.com/office/drawing/2014/main" val="1223266077"/>
                  </a:ext>
                </a:extLst>
              </a:tr>
              <a:tr h="232147">
                <a:tc>
                  <a:txBody>
                    <a:bodyPr/>
                    <a:lstStyle/>
                    <a:p>
                      <a:pPr algn="just" fontAlgn="ctr"/>
                      <a:r>
                        <a:rPr lang="en-US" sz="1400" b="1" i="0" u="none" strike="noStrike">
                          <a:solidFill>
                            <a:srgbClr val="FFFFFF"/>
                          </a:solidFill>
                          <a:effectLst/>
                          <a:latin typeface="Calibri" panose="020F0502020204030204" pitchFamily="34" charset="0"/>
                        </a:rPr>
                        <a:t>Climate Zone</a:t>
                      </a:r>
                    </a:p>
                  </a:txBody>
                  <a:tcPr marL="9525" marR="9525" marT="9525" marB="0" anchor="ctr">
                    <a:lnL>
                      <a:noFill/>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algn="ctr" fontAlgn="ctr"/>
                      <a:r>
                        <a:rPr lang="en-US" sz="1400" b="1" i="0" u="none" strike="noStrike">
                          <a:solidFill>
                            <a:srgbClr val="FFFFFF"/>
                          </a:solidFill>
                          <a:effectLst/>
                          <a:latin typeface="Calibri" panose="020F0502020204030204" pitchFamily="34" charset="0"/>
                        </a:rPr>
                        <a:t>All</a:t>
                      </a:r>
                    </a:p>
                  </a:txBody>
                  <a:tcPr marL="9525" marR="9525" marT="9525" marB="0" anchor="ctr">
                    <a:lnL w="12700" cap="flat" cmpd="sng" algn="ctr">
                      <a:solidFill>
                        <a:srgbClr val="FFDA90"/>
                      </a:solidFill>
                      <a:prstDash val="solid"/>
                      <a:round/>
                      <a:headEnd type="none" w="med" len="med"/>
                      <a:tailEnd type="none" w="med" len="med"/>
                    </a:lnL>
                    <a:lnR>
                      <a:noFill/>
                    </a:lnR>
                    <a:lnT>
                      <a:noFill/>
                    </a:lnT>
                    <a:lnB>
                      <a:noFill/>
                    </a:lnB>
                    <a:solidFill>
                      <a:srgbClr val="004F71"/>
                    </a:solidFill>
                  </a:tcPr>
                </a:tc>
                <a:tc>
                  <a:txBody>
                    <a:bodyPr/>
                    <a:lstStyle/>
                    <a:p>
                      <a:pPr algn="ctr" fontAlgn="ctr"/>
                      <a:r>
                        <a:rPr lang="en-US" sz="1400" b="1" i="0" u="none" strike="noStrike">
                          <a:solidFill>
                            <a:srgbClr val="FFFFFF"/>
                          </a:solidFill>
                          <a:effectLst/>
                          <a:latin typeface="Calibri" panose="020F0502020204030204" pitchFamily="34" charset="0"/>
                        </a:rPr>
                        <a:t>All</a:t>
                      </a:r>
                    </a:p>
                  </a:txBody>
                  <a:tcPr marL="9525" marR="9525" marT="9525" marB="0" anchor="ctr">
                    <a:lnL w="12700" cap="flat" cmpd="sng" algn="ctr">
                      <a:no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004F71"/>
                    </a:solidFill>
                  </a:tcPr>
                </a:tc>
                <a:tc>
                  <a:txBody>
                    <a:bodyPr/>
                    <a:lstStyle/>
                    <a:p>
                      <a:pPr algn="ctr" fontAlgn="ctr"/>
                      <a:r>
                        <a:rPr lang="en-US" sz="1400" b="1" i="0" u="none" strike="noStrike">
                          <a:solidFill>
                            <a:srgbClr val="FFFFFF"/>
                          </a:solidFill>
                          <a:effectLst/>
                          <a:latin typeface="Calibri" panose="020F0502020204030204" pitchFamily="34" charset="0"/>
                        </a:rPr>
                        <a:t>All</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004F71"/>
                    </a:solidFill>
                  </a:tcPr>
                </a:tc>
                <a:extLst>
                  <a:ext uri="{0D108BD9-81ED-4DB2-BD59-A6C34878D82A}">
                    <a16:rowId xmlns:a16="http://schemas.microsoft.com/office/drawing/2014/main" val="123322492"/>
                  </a:ext>
                </a:extLst>
              </a:tr>
              <a:tr h="454373">
                <a:tc>
                  <a:txBody>
                    <a:bodyPr/>
                    <a:lstStyle/>
                    <a:p>
                      <a:pPr algn="l" fontAlgn="ctr"/>
                      <a:r>
                        <a:rPr lang="en-US" sz="1400" b="0" i="0" u="none" strike="noStrike">
                          <a:solidFill>
                            <a:srgbClr val="000000"/>
                          </a:solidFill>
                          <a:effectLst/>
                          <a:latin typeface="Calibri" panose="020F0502020204030204" pitchFamily="34" charset="0"/>
                        </a:rPr>
                        <a:t>Long Term Distribution Capacity Cost ($/kW-</a:t>
                      </a:r>
                      <a:r>
                        <a:rPr lang="en-US" sz="1400" b="0" i="0" u="none" strike="noStrike" err="1">
                          <a:solidFill>
                            <a:srgbClr val="000000"/>
                          </a:solidFill>
                          <a:effectLst/>
                          <a:latin typeface="Calibri" panose="020F0502020204030204" pitchFamily="34" charset="0"/>
                        </a:rPr>
                        <a:t>yr</a:t>
                      </a:r>
                      <a:r>
                        <a:rPr lang="en-US" sz="1400" b="0" i="0" u="none" strike="noStrike">
                          <a:solidFill>
                            <a:srgbClr val="000000"/>
                          </a:solidFill>
                          <a:effectLst/>
                          <a:latin typeface="Calibri" panose="020F0502020204030204" pitchFamily="34" charset="0"/>
                        </a:rPr>
                        <a:t>)</a:t>
                      </a:r>
                    </a:p>
                  </a:txBody>
                  <a:tcPr marL="9525" marR="9525" marT="9525" marB="0" anchor="ctr">
                    <a:lnL>
                      <a:noFill/>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l" fontAlgn="ctr"/>
                      <a:r>
                        <a:rPr lang="en-US" sz="1400" b="0" i="0" u="none" strike="noStrike">
                          <a:solidFill>
                            <a:srgbClr val="000000"/>
                          </a:solidFill>
                          <a:effectLst/>
                          <a:latin typeface="Calibri" panose="020F0502020204030204" pitchFamily="34" charset="0"/>
                        </a:rPr>
                        <a:t> $     53.87 </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l" fontAlgn="ctr"/>
                      <a:r>
                        <a:rPr lang="en-US" sz="1400" b="0" i="0" u="none" strike="noStrike">
                          <a:solidFill>
                            <a:srgbClr val="000000"/>
                          </a:solidFill>
                          <a:effectLst/>
                          <a:latin typeface="Calibri" panose="020F0502020204030204" pitchFamily="34" charset="0"/>
                        </a:rPr>
                        <a:t> $ 181.00 </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tc>
                  <a:txBody>
                    <a:bodyPr/>
                    <a:lstStyle/>
                    <a:p>
                      <a:pPr algn="l" fontAlgn="ctr"/>
                      <a:r>
                        <a:rPr lang="en-US" sz="1400" b="0" i="0" u="none" strike="noStrike">
                          <a:solidFill>
                            <a:srgbClr val="000000"/>
                          </a:solidFill>
                          <a:effectLst/>
                          <a:latin typeface="Calibri" panose="020F0502020204030204" pitchFamily="34" charset="0"/>
                        </a:rPr>
                        <a:t> $   86.03 </a:t>
                      </a:r>
                    </a:p>
                  </a:txBody>
                  <a:tcPr marL="9525" marR="9525" marT="9525" marB="0" anchor="ctr">
                    <a:lnL w="12700" cap="flat" cmpd="sng" algn="ctr">
                      <a:solidFill>
                        <a:srgbClr val="FFDA90"/>
                      </a:solidFill>
                      <a:prstDash val="solid"/>
                      <a:round/>
                      <a:headEnd type="none" w="med" len="med"/>
                      <a:tailEnd type="none" w="med" len="med"/>
                    </a:lnL>
                    <a:lnR w="12700" cap="flat" cmpd="sng" algn="ctr">
                      <a:solidFill>
                        <a:srgbClr val="FFDA90"/>
                      </a:solidFill>
                      <a:prstDash val="solid"/>
                      <a:round/>
                      <a:headEnd type="none" w="med" len="med"/>
                      <a:tailEnd type="none" w="med" len="med"/>
                    </a:lnR>
                    <a:lnT>
                      <a:noFill/>
                    </a:lnT>
                    <a:lnB>
                      <a:noFill/>
                    </a:lnB>
                    <a:solidFill>
                      <a:srgbClr val="FDF3E0"/>
                    </a:solidFill>
                  </a:tcPr>
                </a:tc>
                <a:extLst>
                  <a:ext uri="{0D108BD9-81ED-4DB2-BD59-A6C34878D82A}">
                    <a16:rowId xmlns:a16="http://schemas.microsoft.com/office/drawing/2014/main" val="1278860070"/>
                  </a:ext>
                </a:extLst>
              </a:tr>
            </a:tbl>
          </a:graphicData>
        </a:graphic>
      </p:graphicFrame>
    </p:spTree>
    <p:extLst>
      <p:ext uri="{BB962C8B-B14F-4D97-AF65-F5344CB8AC3E}">
        <p14:creationId xmlns:p14="http://schemas.microsoft.com/office/powerpoint/2010/main" val="16298706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6EC7CA-BB91-E32F-D4AC-CBE9BC8A7CB9}"/>
              </a:ext>
            </a:extLst>
          </p:cNvPr>
          <p:cNvSpPr>
            <a:spLocks noGrp="1"/>
          </p:cNvSpPr>
          <p:nvPr>
            <p:ph type="body" sz="quarter" idx="10"/>
          </p:nvPr>
        </p:nvSpPr>
        <p:spPr>
          <a:xfrm>
            <a:off x="463296" y="1280160"/>
            <a:ext cx="2805421" cy="389955"/>
          </a:xfrm>
        </p:spPr>
        <p:txBody>
          <a:bodyPr/>
          <a:lstStyle/>
          <a:p>
            <a:r>
              <a:rPr lang="en-US"/>
              <a:t>Transmission PCAFs</a:t>
            </a:r>
            <a:br>
              <a:rPr lang="en-US"/>
            </a:br>
            <a:br>
              <a:rPr lang="en-US"/>
            </a:br>
            <a:endParaRPr lang="en-US"/>
          </a:p>
          <a:p>
            <a:endParaRPr lang="en-US"/>
          </a:p>
          <a:p>
            <a:endParaRPr lang="en-US"/>
          </a:p>
          <a:p>
            <a:endParaRPr lang="en-US"/>
          </a:p>
          <a:p>
            <a:endParaRPr lang="en-US"/>
          </a:p>
          <a:p>
            <a:endParaRPr lang="en-US"/>
          </a:p>
        </p:txBody>
      </p:sp>
      <p:sp>
        <p:nvSpPr>
          <p:cNvPr id="3" name="Title 2">
            <a:extLst>
              <a:ext uri="{FF2B5EF4-FFF2-40B4-BE49-F238E27FC236}">
                <a16:creationId xmlns:a16="http://schemas.microsoft.com/office/drawing/2014/main" id="{0D7C4146-0D8E-B365-F723-FBB50106161E}"/>
              </a:ext>
            </a:extLst>
          </p:cNvPr>
          <p:cNvSpPr>
            <a:spLocks noGrp="1"/>
          </p:cNvSpPr>
          <p:nvPr>
            <p:ph type="title"/>
          </p:nvPr>
        </p:nvSpPr>
        <p:spPr/>
        <p:txBody>
          <a:bodyPr/>
          <a:lstStyle/>
          <a:p>
            <a:r>
              <a:rPr lang="en-US"/>
              <a:t>T&amp;D Allocation Factor Updates</a:t>
            </a:r>
          </a:p>
        </p:txBody>
      </p:sp>
      <p:pic>
        <p:nvPicPr>
          <p:cNvPr id="4" name="Picture 3">
            <a:extLst>
              <a:ext uri="{FF2B5EF4-FFF2-40B4-BE49-F238E27FC236}">
                <a16:creationId xmlns:a16="http://schemas.microsoft.com/office/drawing/2014/main" id="{9722ACE3-1194-3E43-B263-341A7016031E}"/>
              </a:ext>
            </a:extLst>
          </p:cNvPr>
          <p:cNvPicPr>
            <a:picLocks noChangeAspect="1"/>
          </p:cNvPicPr>
          <p:nvPr/>
        </p:nvPicPr>
        <p:blipFill rotWithShape="1">
          <a:blip r:embed="rId2"/>
          <a:srcRect/>
          <a:stretch/>
        </p:blipFill>
        <p:spPr>
          <a:xfrm>
            <a:off x="1811491" y="1807387"/>
            <a:ext cx="3499216" cy="2239335"/>
          </a:xfrm>
          <a:prstGeom prst="rect">
            <a:avLst/>
          </a:prstGeom>
          <a:ln>
            <a:noFill/>
          </a:ln>
        </p:spPr>
      </p:pic>
      <p:pic>
        <p:nvPicPr>
          <p:cNvPr id="5" name="Picture 4">
            <a:extLst>
              <a:ext uri="{FF2B5EF4-FFF2-40B4-BE49-F238E27FC236}">
                <a16:creationId xmlns:a16="http://schemas.microsoft.com/office/drawing/2014/main" id="{0705AB07-553C-D26B-04C2-71BAA9D08FEF}"/>
              </a:ext>
            </a:extLst>
          </p:cNvPr>
          <p:cNvPicPr>
            <a:picLocks noChangeAspect="1"/>
          </p:cNvPicPr>
          <p:nvPr/>
        </p:nvPicPr>
        <p:blipFill>
          <a:blip r:embed="rId3"/>
          <a:stretch>
            <a:fillRect/>
          </a:stretch>
        </p:blipFill>
        <p:spPr>
          <a:xfrm>
            <a:off x="1811492" y="4215846"/>
            <a:ext cx="3499216" cy="2239336"/>
          </a:xfrm>
          <a:prstGeom prst="rect">
            <a:avLst/>
          </a:prstGeom>
          <a:ln>
            <a:noFill/>
          </a:ln>
        </p:spPr>
      </p:pic>
      <p:sp>
        <p:nvSpPr>
          <p:cNvPr id="6" name="TextBox 5">
            <a:extLst>
              <a:ext uri="{FF2B5EF4-FFF2-40B4-BE49-F238E27FC236}">
                <a16:creationId xmlns:a16="http://schemas.microsoft.com/office/drawing/2014/main" id="{DED5C5FA-89A7-5557-A806-A0963038B907}"/>
              </a:ext>
            </a:extLst>
          </p:cNvPr>
          <p:cNvSpPr txBox="1"/>
          <p:nvPr/>
        </p:nvSpPr>
        <p:spPr>
          <a:xfrm>
            <a:off x="64656" y="4989849"/>
            <a:ext cx="1746835" cy="307777"/>
          </a:xfrm>
          <a:prstGeom prst="rect">
            <a:avLst/>
          </a:prstGeom>
          <a:noFill/>
        </p:spPr>
        <p:txBody>
          <a:bodyPr wrap="square" rtlCol="0">
            <a:spAutoFit/>
          </a:bodyPr>
          <a:lstStyle/>
          <a:p>
            <a:pPr algn="l"/>
            <a:r>
              <a:rPr lang="en-US" sz="1400" b="1">
                <a:solidFill>
                  <a:srgbClr val="015071"/>
                </a:solidFill>
              </a:rPr>
              <a:t>2022 ACC Update</a:t>
            </a:r>
          </a:p>
        </p:txBody>
      </p:sp>
      <p:sp>
        <p:nvSpPr>
          <p:cNvPr id="7" name="TextBox 6">
            <a:extLst>
              <a:ext uri="{FF2B5EF4-FFF2-40B4-BE49-F238E27FC236}">
                <a16:creationId xmlns:a16="http://schemas.microsoft.com/office/drawing/2014/main" id="{563FB064-61DD-958F-B48B-0D8638EC7CF2}"/>
              </a:ext>
            </a:extLst>
          </p:cNvPr>
          <p:cNvSpPr txBox="1"/>
          <p:nvPr/>
        </p:nvSpPr>
        <p:spPr>
          <a:xfrm>
            <a:off x="64656" y="2593544"/>
            <a:ext cx="1746835" cy="307777"/>
          </a:xfrm>
          <a:prstGeom prst="rect">
            <a:avLst/>
          </a:prstGeom>
          <a:noFill/>
        </p:spPr>
        <p:txBody>
          <a:bodyPr wrap="square" rtlCol="0">
            <a:spAutoFit/>
          </a:bodyPr>
          <a:lstStyle/>
          <a:p>
            <a:pPr algn="l"/>
            <a:r>
              <a:rPr lang="en-US" sz="1400" b="1">
                <a:solidFill>
                  <a:srgbClr val="015071"/>
                </a:solidFill>
              </a:rPr>
              <a:t>2021 ACC Update</a:t>
            </a:r>
          </a:p>
        </p:txBody>
      </p:sp>
      <p:pic>
        <p:nvPicPr>
          <p:cNvPr id="8" name="Picture 7">
            <a:extLst>
              <a:ext uri="{FF2B5EF4-FFF2-40B4-BE49-F238E27FC236}">
                <a16:creationId xmlns:a16="http://schemas.microsoft.com/office/drawing/2014/main" id="{0988D9F7-D0B0-4860-9AF0-312529EF198C}"/>
              </a:ext>
            </a:extLst>
          </p:cNvPr>
          <p:cNvPicPr>
            <a:picLocks noChangeAspect="1"/>
          </p:cNvPicPr>
          <p:nvPr/>
        </p:nvPicPr>
        <p:blipFill rotWithShape="1">
          <a:blip r:embed="rId4"/>
          <a:srcRect l="2978" t="539" r="2871" b="6191"/>
          <a:stretch/>
        </p:blipFill>
        <p:spPr>
          <a:xfrm>
            <a:off x="9445451" y="1857823"/>
            <a:ext cx="2602523" cy="1548558"/>
          </a:xfrm>
          <a:prstGeom prst="rect">
            <a:avLst/>
          </a:prstGeom>
          <a:ln>
            <a:noFill/>
          </a:ln>
        </p:spPr>
      </p:pic>
      <p:pic>
        <p:nvPicPr>
          <p:cNvPr id="10" name="Picture 9">
            <a:extLst>
              <a:ext uri="{FF2B5EF4-FFF2-40B4-BE49-F238E27FC236}">
                <a16:creationId xmlns:a16="http://schemas.microsoft.com/office/drawing/2014/main" id="{75627CFA-BD34-8A25-17D5-EE341B20A6CE}"/>
              </a:ext>
            </a:extLst>
          </p:cNvPr>
          <p:cNvPicPr>
            <a:picLocks noChangeAspect="1"/>
          </p:cNvPicPr>
          <p:nvPr/>
        </p:nvPicPr>
        <p:blipFill>
          <a:blip r:embed="rId5"/>
          <a:stretch>
            <a:fillRect/>
          </a:stretch>
        </p:blipFill>
        <p:spPr>
          <a:xfrm>
            <a:off x="9363123" y="3398645"/>
            <a:ext cx="2764221" cy="1642591"/>
          </a:xfrm>
          <a:prstGeom prst="rect">
            <a:avLst/>
          </a:prstGeom>
          <a:ln>
            <a:noFill/>
          </a:ln>
        </p:spPr>
      </p:pic>
      <p:pic>
        <p:nvPicPr>
          <p:cNvPr id="11" name="Picture 10">
            <a:extLst>
              <a:ext uri="{FF2B5EF4-FFF2-40B4-BE49-F238E27FC236}">
                <a16:creationId xmlns:a16="http://schemas.microsoft.com/office/drawing/2014/main" id="{01B57A06-0828-4975-3D3E-C7CBCFB79A4D}"/>
              </a:ext>
            </a:extLst>
          </p:cNvPr>
          <p:cNvPicPr>
            <a:picLocks noChangeAspect="1"/>
          </p:cNvPicPr>
          <p:nvPr/>
        </p:nvPicPr>
        <p:blipFill rotWithShape="1">
          <a:blip r:embed="rId6"/>
          <a:srcRect b="5516"/>
          <a:stretch/>
        </p:blipFill>
        <p:spPr>
          <a:xfrm>
            <a:off x="9363123" y="4978560"/>
            <a:ext cx="2764221" cy="1567055"/>
          </a:xfrm>
          <a:prstGeom prst="rect">
            <a:avLst/>
          </a:prstGeom>
          <a:ln>
            <a:noFill/>
          </a:ln>
        </p:spPr>
      </p:pic>
      <p:sp>
        <p:nvSpPr>
          <p:cNvPr id="12" name="Text Placeholder 1">
            <a:extLst>
              <a:ext uri="{FF2B5EF4-FFF2-40B4-BE49-F238E27FC236}">
                <a16:creationId xmlns:a16="http://schemas.microsoft.com/office/drawing/2014/main" id="{2DE0031C-1122-AD81-7DE6-169835BE3297}"/>
              </a:ext>
            </a:extLst>
          </p:cNvPr>
          <p:cNvSpPr txBox="1">
            <a:spLocks/>
          </p:cNvSpPr>
          <p:nvPr/>
        </p:nvSpPr>
        <p:spPr>
          <a:xfrm>
            <a:off x="6072716" y="1280159"/>
            <a:ext cx="3885200" cy="389955"/>
          </a:xfrm>
          <a:prstGeom prst="rect">
            <a:avLst/>
          </a:prstGeom>
        </p:spPr>
        <p:txBody>
          <a:bodyPr vert="horz" lIns="91440" tIns="45720" rIns="91440" bIns="45720" rtlCol="0">
            <a:noAutofit/>
          </a:bodyPr>
          <a:lstStyle>
            <a:lvl1pPr marL="32004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defRPr sz="1800" b="1" kern="1200">
                <a:solidFill>
                  <a:schemeClr val="tx1"/>
                </a:solidFill>
                <a:latin typeface="+mn-lt"/>
                <a:ea typeface="+mn-ea"/>
                <a:cs typeface="+mn-cs"/>
              </a:defRPr>
            </a:lvl1pPr>
            <a:lvl2pPr marL="640080"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defRPr sz="1600" kern="1200">
                <a:solidFill>
                  <a:schemeClr val="tx1"/>
                </a:solidFill>
                <a:latin typeface="+mn-lt"/>
                <a:ea typeface="+mn-ea"/>
                <a:cs typeface="+mn-cs"/>
              </a:defRPr>
            </a:lvl2pPr>
            <a:lvl3pPr marL="100584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400" kern="1200">
                <a:solidFill>
                  <a:schemeClr val="tx1"/>
                </a:solidFill>
                <a:latin typeface="+mn-lt"/>
                <a:ea typeface="+mn-ea"/>
                <a:cs typeface="+mn-cs"/>
              </a:defRPr>
            </a:lvl3pPr>
            <a:lvl4pPr marL="132588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4pPr>
            <a:lvl5pPr marL="1737360" indent="-274320" algn="l" defTabSz="914400" rtl="0" eaLnBrk="1"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Distribution PCAFs</a:t>
            </a:r>
            <a:endParaRPr lang="en-US" sz="1400"/>
          </a:p>
        </p:txBody>
      </p:sp>
      <p:sp>
        <p:nvSpPr>
          <p:cNvPr id="13" name="Text Placeholder 1">
            <a:extLst>
              <a:ext uri="{FF2B5EF4-FFF2-40B4-BE49-F238E27FC236}">
                <a16:creationId xmlns:a16="http://schemas.microsoft.com/office/drawing/2014/main" id="{81280944-C410-D8E6-A3B7-89D1FB0D6F61}"/>
              </a:ext>
            </a:extLst>
          </p:cNvPr>
          <p:cNvSpPr txBox="1">
            <a:spLocks/>
          </p:cNvSpPr>
          <p:nvPr/>
        </p:nvSpPr>
        <p:spPr>
          <a:xfrm>
            <a:off x="6963456" y="1602554"/>
            <a:ext cx="1778049" cy="389955"/>
          </a:xfrm>
          <a:prstGeom prst="rect">
            <a:avLst/>
          </a:prstGeom>
        </p:spPr>
        <p:txBody>
          <a:bodyPr vert="horz" lIns="91440" tIns="45720" rIns="91440" bIns="45720" rtlCol="0">
            <a:noAutofit/>
          </a:bodyPr>
          <a:lstStyle>
            <a:lvl1pPr marL="32004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defRPr sz="1800" b="1" kern="1200">
                <a:solidFill>
                  <a:schemeClr val="tx1"/>
                </a:solidFill>
                <a:latin typeface="+mn-lt"/>
                <a:ea typeface="+mn-ea"/>
                <a:cs typeface="+mn-cs"/>
              </a:defRPr>
            </a:lvl1pPr>
            <a:lvl2pPr marL="640080"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defRPr sz="1600" kern="1200">
                <a:solidFill>
                  <a:schemeClr val="tx1"/>
                </a:solidFill>
                <a:latin typeface="+mn-lt"/>
                <a:ea typeface="+mn-ea"/>
                <a:cs typeface="+mn-cs"/>
              </a:defRPr>
            </a:lvl2pPr>
            <a:lvl3pPr marL="100584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400" kern="1200">
                <a:solidFill>
                  <a:schemeClr val="tx1"/>
                </a:solidFill>
                <a:latin typeface="+mn-lt"/>
                <a:ea typeface="+mn-ea"/>
                <a:cs typeface="+mn-cs"/>
              </a:defRPr>
            </a:lvl3pPr>
            <a:lvl4pPr marL="132588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4pPr>
            <a:lvl5pPr marL="1737360" indent="-274320" algn="l" defTabSz="914400" rtl="0" eaLnBrk="1"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a:t>2021 ACC Update</a:t>
            </a:r>
            <a:endParaRPr lang="en-US"/>
          </a:p>
          <a:p>
            <a:endParaRPr lang="en-US"/>
          </a:p>
        </p:txBody>
      </p:sp>
      <p:sp>
        <p:nvSpPr>
          <p:cNvPr id="14" name="Text Placeholder 1">
            <a:extLst>
              <a:ext uri="{FF2B5EF4-FFF2-40B4-BE49-F238E27FC236}">
                <a16:creationId xmlns:a16="http://schemas.microsoft.com/office/drawing/2014/main" id="{3D36694B-94EF-0540-BE83-5D3EF72894E0}"/>
              </a:ext>
            </a:extLst>
          </p:cNvPr>
          <p:cNvSpPr txBox="1">
            <a:spLocks/>
          </p:cNvSpPr>
          <p:nvPr/>
        </p:nvSpPr>
        <p:spPr>
          <a:xfrm>
            <a:off x="10035141" y="1592590"/>
            <a:ext cx="1797272" cy="389955"/>
          </a:xfrm>
          <a:prstGeom prst="rect">
            <a:avLst/>
          </a:prstGeom>
        </p:spPr>
        <p:txBody>
          <a:bodyPr vert="horz" lIns="91440" tIns="45720" rIns="91440" bIns="45720" rtlCol="0">
            <a:noAutofit/>
          </a:bodyPr>
          <a:lstStyle>
            <a:lvl1pPr marL="320040" indent="-320040" algn="l" defTabSz="914400" rtl="0" eaLnBrk="1" fontAlgn="ctr" latinLnBrk="0" hangingPunct="1">
              <a:lnSpc>
                <a:spcPct val="100000"/>
              </a:lnSpc>
              <a:spcBef>
                <a:spcPts val="600"/>
              </a:spcBef>
              <a:spcAft>
                <a:spcPts val="400"/>
              </a:spcAft>
              <a:buClr>
                <a:srgbClr val="E85F31"/>
              </a:buClr>
              <a:buSzPct val="100000"/>
              <a:buFont typeface="Wingdings 2" panose="05020102010507070707" pitchFamily="18" charset="2"/>
              <a:buChar char=""/>
              <a:defRPr sz="1800" b="1" kern="1200">
                <a:solidFill>
                  <a:schemeClr val="tx1"/>
                </a:solidFill>
                <a:latin typeface="+mn-lt"/>
                <a:ea typeface="+mn-ea"/>
                <a:cs typeface="+mn-cs"/>
              </a:defRPr>
            </a:lvl1pPr>
            <a:lvl2pPr marL="640080" indent="-228600" algn="l" defTabSz="914400" rtl="0" eaLnBrk="1" fontAlgn="ctr" latinLnBrk="0" hangingPunct="1">
              <a:lnSpc>
                <a:spcPct val="100000"/>
              </a:lnSpc>
              <a:spcBef>
                <a:spcPts val="400"/>
              </a:spcBef>
              <a:spcAft>
                <a:spcPts val="400"/>
              </a:spcAft>
              <a:buClr>
                <a:srgbClr val="E85F31"/>
              </a:buClr>
              <a:buSzPct val="100000"/>
              <a:buFont typeface="Arial" panose="020B0604020202020204" pitchFamily="34" charset="0"/>
              <a:buChar char="•"/>
              <a:defRPr sz="1600" kern="1200">
                <a:solidFill>
                  <a:schemeClr val="tx1"/>
                </a:solidFill>
                <a:latin typeface="+mn-lt"/>
                <a:ea typeface="+mn-ea"/>
                <a:cs typeface="+mn-cs"/>
              </a:defRPr>
            </a:lvl2pPr>
            <a:lvl3pPr marL="100584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400" kern="1200">
                <a:solidFill>
                  <a:schemeClr val="tx1"/>
                </a:solidFill>
                <a:latin typeface="+mn-lt"/>
                <a:ea typeface="+mn-ea"/>
                <a:cs typeface="+mn-cs"/>
              </a:defRPr>
            </a:lvl3pPr>
            <a:lvl4pPr marL="1325880" indent="-228600" algn="l" defTabSz="914400" rtl="0" eaLnBrk="1" fontAlgn="ctr"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4pPr>
            <a:lvl5pPr marL="1737360" indent="-274320" algn="l" defTabSz="914400" rtl="0" eaLnBrk="1" latinLnBrk="0" hangingPunct="1">
              <a:lnSpc>
                <a:spcPct val="100000"/>
              </a:lnSpc>
              <a:spcBef>
                <a:spcPts val="400"/>
              </a:spcBef>
              <a:spcAft>
                <a:spcPts val="400"/>
              </a:spcAft>
              <a:buClr>
                <a:srgbClr val="E85F3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a:t>2022 ACC Update</a:t>
            </a:r>
          </a:p>
          <a:p>
            <a:endParaRPr lang="en-US"/>
          </a:p>
          <a:p>
            <a:endParaRPr lang="en-US"/>
          </a:p>
          <a:p>
            <a:endParaRPr lang="en-US"/>
          </a:p>
        </p:txBody>
      </p:sp>
      <p:pic>
        <p:nvPicPr>
          <p:cNvPr id="15" name="Picture 14">
            <a:extLst>
              <a:ext uri="{FF2B5EF4-FFF2-40B4-BE49-F238E27FC236}">
                <a16:creationId xmlns:a16="http://schemas.microsoft.com/office/drawing/2014/main" id="{19928A2B-563D-229A-4CD7-68DBCE956C4E}"/>
              </a:ext>
            </a:extLst>
          </p:cNvPr>
          <p:cNvPicPr>
            <a:picLocks noChangeAspect="1"/>
          </p:cNvPicPr>
          <p:nvPr/>
        </p:nvPicPr>
        <p:blipFill rotWithShape="1">
          <a:blip r:embed="rId7"/>
          <a:srcRect l="2398" t="4102" r="3452" b="8140"/>
          <a:stretch/>
        </p:blipFill>
        <p:spPr>
          <a:xfrm>
            <a:off x="6372933" y="3466676"/>
            <a:ext cx="2602523" cy="1455492"/>
          </a:xfrm>
          <a:prstGeom prst="rect">
            <a:avLst/>
          </a:prstGeom>
        </p:spPr>
      </p:pic>
      <p:pic>
        <p:nvPicPr>
          <p:cNvPr id="16" name="Picture 15">
            <a:extLst>
              <a:ext uri="{FF2B5EF4-FFF2-40B4-BE49-F238E27FC236}">
                <a16:creationId xmlns:a16="http://schemas.microsoft.com/office/drawing/2014/main" id="{CB828A95-5A2D-279F-D099-3D97D27847C0}"/>
              </a:ext>
            </a:extLst>
          </p:cNvPr>
          <p:cNvPicPr>
            <a:picLocks noChangeAspect="1"/>
          </p:cNvPicPr>
          <p:nvPr/>
        </p:nvPicPr>
        <p:blipFill rotWithShape="1">
          <a:blip r:embed="rId8"/>
          <a:srcRect l="2398" t="2053" r="3452" b="5515"/>
          <a:stretch/>
        </p:blipFill>
        <p:spPr>
          <a:xfrm>
            <a:off x="6372933" y="5012606"/>
            <a:ext cx="2602523" cy="1533009"/>
          </a:xfrm>
          <a:prstGeom prst="rect">
            <a:avLst/>
          </a:prstGeom>
        </p:spPr>
      </p:pic>
      <p:pic>
        <p:nvPicPr>
          <p:cNvPr id="18" name="Picture 17">
            <a:extLst>
              <a:ext uri="{FF2B5EF4-FFF2-40B4-BE49-F238E27FC236}">
                <a16:creationId xmlns:a16="http://schemas.microsoft.com/office/drawing/2014/main" id="{C40E6B0B-C368-8E3D-5F4F-EDCF271A0310}"/>
              </a:ext>
            </a:extLst>
          </p:cNvPr>
          <p:cNvPicPr>
            <a:picLocks noChangeAspect="1"/>
          </p:cNvPicPr>
          <p:nvPr/>
        </p:nvPicPr>
        <p:blipFill rotWithShape="1">
          <a:blip r:embed="rId4"/>
          <a:srcRect l="2978" t="539" r="2871" b="6191"/>
          <a:stretch/>
        </p:blipFill>
        <p:spPr>
          <a:xfrm>
            <a:off x="6372933" y="1857823"/>
            <a:ext cx="2602523" cy="1548558"/>
          </a:xfrm>
          <a:prstGeom prst="rect">
            <a:avLst/>
          </a:prstGeom>
          <a:ln>
            <a:noFill/>
          </a:ln>
        </p:spPr>
      </p:pic>
    </p:spTree>
    <p:extLst>
      <p:ext uri="{BB962C8B-B14F-4D97-AF65-F5344CB8AC3E}">
        <p14:creationId xmlns:p14="http://schemas.microsoft.com/office/powerpoint/2010/main" val="1598620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89E8B-E6D9-2105-E2A5-458562C28FF5}"/>
              </a:ext>
            </a:extLst>
          </p:cNvPr>
          <p:cNvSpPr>
            <a:spLocks noGrp="1"/>
          </p:cNvSpPr>
          <p:nvPr>
            <p:ph type="title"/>
          </p:nvPr>
        </p:nvSpPr>
        <p:spPr/>
        <p:txBody>
          <a:bodyPr/>
          <a:lstStyle/>
          <a:p>
            <a:r>
              <a:rPr lang="en-US"/>
              <a:t>Avoided Gas Infrastructure Costs</a:t>
            </a:r>
          </a:p>
        </p:txBody>
      </p:sp>
      <p:sp>
        <p:nvSpPr>
          <p:cNvPr id="3" name="Text Placeholder 2">
            <a:extLst>
              <a:ext uri="{FF2B5EF4-FFF2-40B4-BE49-F238E27FC236}">
                <a16:creationId xmlns:a16="http://schemas.microsoft.com/office/drawing/2014/main" id="{98C39CBF-A967-4F2A-A853-4D97917ACC21}"/>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41568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B8044F-8AED-87FC-F604-A30877725B7F}"/>
              </a:ext>
            </a:extLst>
          </p:cNvPr>
          <p:cNvSpPr>
            <a:spLocks noGrp="1"/>
          </p:cNvSpPr>
          <p:nvPr>
            <p:ph type="body" sz="quarter" idx="10"/>
          </p:nvPr>
        </p:nvSpPr>
        <p:spPr>
          <a:xfrm>
            <a:off x="463296" y="1280160"/>
            <a:ext cx="4646898" cy="4937760"/>
          </a:xfrm>
        </p:spPr>
        <p:txBody>
          <a:bodyPr/>
          <a:lstStyle/>
          <a:p>
            <a:r>
              <a:rPr lang="en-US"/>
              <a:t>AGIC is to estimate the avoided investment in new natural gas distribution infrastructure by new construction of all-electric buildings</a:t>
            </a:r>
          </a:p>
          <a:p>
            <a:pPr lvl="1"/>
            <a:r>
              <a:rPr lang="en-US"/>
              <a:t>This avoided cost was previously adopted for Energy Efficiency programs, but will now apply to all distributed energy resource programs</a:t>
            </a:r>
          </a:p>
          <a:p>
            <a:r>
              <a:rPr lang="en-US"/>
              <a:t>This information is on a separate tab within the Gas Avoided Cost Calculator and will not be included in the hourly marginal avoided costs</a:t>
            </a:r>
          </a:p>
          <a:p>
            <a:pPr lvl="1"/>
            <a:r>
              <a:rPr lang="en-US"/>
              <a:t>It must be added separately to the benefits used in cost-effectiveness tests, and only for new construction projects, measures, and programs that have this benefit</a:t>
            </a:r>
          </a:p>
          <a:p>
            <a:endParaRPr lang="en-US"/>
          </a:p>
        </p:txBody>
      </p:sp>
      <p:sp>
        <p:nvSpPr>
          <p:cNvPr id="3" name="Title 2">
            <a:extLst>
              <a:ext uri="{FF2B5EF4-FFF2-40B4-BE49-F238E27FC236}">
                <a16:creationId xmlns:a16="http://schemas.microsoft.com/office/drawing/2014/main" id="{B5EF81D3-BD9B-ECDD-A120-D2856C6481E9}"/>
              </a:ext>
            </a:extLst>
          </p:cNvPr>
          <p:cNvSpPr>
            <a:spLocks noGrp="1"/>
          </p:cNvSpPr>
          <p:nvPr>
            <p:ph type="title"/>
          </p:nvPr>
        </p:nvSpPr>
        <p:spPr/>
        <p:txBody>
          <a:bodyPr>
            <a:normAutofit fontScale="90000"/>
          </a:bodyPr>
          <a:lstStyle/>
          <a:p>
            <a:r>
              <a:rPr lang="en-US"/>
              <a:t>Avoided Gas Infrastructure as a new Avoided Costs in ACC</a:t>
            </a:r>
          </a:p>
        </p:txBody>
      </p:sp>
      <p:pic>
        <p:nvPicPr>
          <p:cNvPr id="7" name="Picture 6">
            <a:extLst>
              <a:ext uri="{FF2B5EF4-FFF2-40B4-BE49-F238E27FC236}">
                <a16:creationId xmlns:a16="http://schemas.microsoft.com/office/drawing/2014/main" id="{41CDCD80-F32D-7CEF-7A6D-44644C62533E}"/>
              </a:ext>
            </a:extLst>
          </p:cNvPr>
          <p:cNvPicPr>
            <a:picLocks noChangeAspect="1"/>
          </p:cNvPicPr>
          <p:nvPr/>
        </p:nvPicPr>
        <p:blipFill>
          <a:blip r:embed="rId2"/>
          <a:stretch>
            <a:fillRect/>
          </a:stretch>
        </p:blipFill>
        <p:spPr>
          <a:xfrm>
            <a:off x="5110194" y="1366549"/>
            <a:ext cx="6792273" cy="4124901"/>
          </a:xfrm>
          <a:prstGeom prst="rect">
            <a:avLst/>
          </a:prstGeom>
        </p:spPr>
      </p:pic>
    </p:spTree>
    <p:extLst>
      <p:ext uri="{BB962C8B-B14F-4D97-AF65-F5344CB8AC3E}">
        <p14:creationId xmlns:p14="http://schemas.microsoft.com/office/powerpoint/2010/main" val="3668586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89E8B-E6D9-2105-E2A5-458562C28FF5}"/>
              </a:ext>
            </a:extLst>
          </p:cNvPr>
          <p:cNvSpPr>
            <a:spLocks noGrp="1"/>
          </p:cNvSpPr>
          <p:nvPr>
            <p:ph type="title"/>
          </p:nvPr>
        </p:nvSpPr>
        <p:spPr/>
        <p:txBody>
          <a:bodyPr/>
          <a:lstStyle/>
          <a:p>
            <a:r>
              <a:rPr lang="en-US"/>
              <a:t>IEPR Natural Gas Forecast</a:t>
            </a:r>
          </a:p>
        </p:txBody>
      </p:sp>
      <p:sp>
        <p:nvSpPr>
          <p:cNvPr id="3" name="Text Placeholder 2">
            <a:extLst>
              <a:ext uri="{FF2B5EF4-FFF2-40B4-BE49-F238E27FC236}">
                <a16:creationId xmlns:a16="http://schemas.microsoft.com/office/drawing/2014/main" id="{98C39CBF-A967-4F2A-A853-4D97917ACC21}"/>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11856370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5894F7-31C8-C678-F2C8-C2ADE4466205}"/>
              </a:ext>
            </a:extLst>
          </p:cNvPr>
          <p:cNvSpPr>
            <a:spLocks noGrp="1"/>
          </p:cNvSpPr>
          <p:nvPr>
            <p:ph type="body" sz="quarter" idx="10"/>
          </p:nvPr>
        </p:nvSpPr>
        <p:spPr/>
        <p:txBody>
          <a:bodyPr/>
          <a:lstStyle/>
          <a:p>
            <a:r>
              <a:rPr lang="en-US"/>
              <a:t>In 2022 ACC, the Natural Gas ACC switched to CEC IEPR forecasts to develop near term and long term avoided costs both for retail natural gas consumption and for electric generation, to be consistent with IRP</a:t>
            </a:r>
          </a:p>
          <a:p>
            <a:pPr lvl="1"/>
            <a:r>
              <a:rPr lang="en-US"/>
              <a:t>This is to ensure that demand-side resources and supply-side resources are evaluated using the same assumptions</a:t>
            </a:r>
          </a:p>
        </p:txBody>
      </p:sp>
      <p:sp>
        <p:nvSpPr>
          <p:cNvPr id="3" name="Title 2">
            <a:extLst>
              <a:ext uri="{FF2B5EF4-FFF2-40B4-BE49-F238E27FC236}">
                <a16:creationId xmlns:a16="http://schemas.microsoft.com/office/drawing/2014/main" id="{9D403B5E-27C4-9B44-67C6-A3A6B2A09D36}"/>
              </a:ext>
            </a:extLst>
          </p:cNvPr>
          <p:cNvSpPr>
            <a:spLocks noGrp="1"/>
          </p:cNvSpPr>
          <p:nvPr>
            <p:ph type="title"/>
          </p:nvPr>
        </p:nvSpPr>
        <p:spPr/>
        <p:txBody>
          <a:bodyPr>
            <a:normAutofit fontScale="90000"/>
          </a:bodyPr>
          <a:lstStyle/>
          <a:p>
            <a:r>
              <a:rPr lang="en-US"/>
              <a:t>IEPR Natural Gas Forecast Used to be Consistent with IRP</a:t>
            </a:r>
          </a:p>
        </p:txBody>
      </p:sp>
      <p:pic>
        <p:nvPicPr>
          <p:cNvPr id="4" name="Picture 3">
            <a:extLst>
              <a:ext uri="{FF2B5EF4-FFF2-40B4-BE49-F238E27FC236}">
                <a16:creationId xmlns:a16="http://schemas.microsoft.com/office/drawing/2014/main" id="{75838CF8-1085-4C06-1F17-71CBF40FC1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024591" y="3261776"/>
            <a:ext cx="5693742" cy="3120171"/>
          </a:xfrm>
          <a:prstGeom prst="rect">
            <a:avLst/>
          </a:prstGeom>
        </p:spPr>
      </p:pic>
      <p:sp>
        <p:nvSpPr>
          <p:cNvPr id="6" name="Rectangle 5">
            <a:extLst>
              <a:ext uri="{FF2B5EF4-FFF2-40B4-BE49-F238E27FC236}">
                <a16:creationId xmlns:a16="http://schemas.microsoft.com/office/drawing/2014/main" id="{4A366268-81A6-DF9F-D488-427E83288BE9}"/>
              </a:ext>
            </a:extLst>
          </p:cNvPr>
          <p:cNvSpPr/>
          <p:nvPr/>
        </p:nvSpPr>
        <p:spPr>
          <a:xfrm>
            <a:off x="3324225" y="2941163"/>
            <a:ext cx="5276850" cy="32061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CA Gas Price Forecast ($Nominal)</a:t>
            </a:r>
          </a:p>
        </p:txBody>
      </p:sp>
    </p:spTree>
    <p:extLst>
      <p:ext uri="{BB962C8B-B14F-4D97-AF65-F5344CB8AC3E}">
        <p14:creationId xmlns:p14="http://schemas.microsoft.com/office/powerpoint/2010/main" val="1294781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89E8B-E6D9-2105-E2A5-458562C28FF5}"/>
              </a:ext>
            </a:extLst>
          </p:cNvPr>
          <p:cNvSpPr>
            <a:spLocks noGrp="1"/>
          </p:cNvSpPr>
          <p:nvPr>
            <p:ph type="title"/>
          </p:nvPr>
        </p:nvSpPr>
        <p:spPr/>
        <p:txBody>
          <a:bodyPr/>
          <a:lstStyle/>
          <a:p>
            <a:r>
              <a:rPr lang="en-US"/>
              <a:t>Comparison of Results with 2021 ACC</a:t>
            </a:r>
          </a:p>
        </p:txBody>
      </p:sp>
      <p:sp>
        <p:nvSpPr>
          <p:cNvPr id="3" name="Text Placeholder 2">
            <a:extLst>
              <a:ext uri="{FF2B5EF4-FFF2-40B4-BE49-F238E27FC236}">
                <a16:creationId xmlns:a16="http://schemas.microsoft.com/office/drawing/2014/main" id="{98C39CBF-A967-4F2A-A853-4D97917ACC21}"/>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20799918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89E8B-E6D9-2105-E2A5-458562C28FF5}"/>
              </a:ext>
            </a:extLst>
          </p:cNvPr>
          <p:cNvSpPr>
            <a:spLocks noGrp="1"/>
          </p:cNvSpPr>
          <p:nvPr>
            <p:ph type="title"/>
          </p:nvPr>
        </p:nvSpPr>
        <p:spPr/>
        <p:txBody>
          <a:bodyPr/>
          <a:lstStyle/>
          <a:p>
            <a:r>
              <a:rPr lang="en-US"/>
              <a:t>Interim GHG Adder</a:t>
            </a:r>
          </a:p>
        </p:txBody>
      </p:sp>
      <p:sp>
        <p:nvSpPr>
          <p:cNvPr id="3" name="Text Placeholder 2">
            <a:extLst>
              <a:ext uri="{FF2B5EF4-FFF2-40B4-BE49-F238E27FC236}">
                <a16:creationId xmlns:a16="http://schemas.microsoft.com/office/drawing/2014/main" id="{98C39CBF-A967-4F2A-A853-4D97917ACC21}"/>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38884604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03A410-184B-5DE5-115C-8818082DE760}"/>
              </a:ext>
            </a:extLst>
          </p:cNvPr>
          <p:cNvSpPr>
            <a:spLocks noGrp="1"/>
          </p:cNvSpPr>
          <p:nvPr>
            <p:ph type="body" sz="quarter" idx="10"/>
          </p:nvPr>
        </p:nvSpPr>
        <p:spPr>
          <a:xfrm>
            <a:off x="463295" y="1084465"/>
            <a:ext cx="11265408" cy="4937760"/>
          </a:xfrm>
        </p:spPr>
        <p:txBody>
          <a:bodyPr/>
          <a:lstStyle/>
          <a:p>
            <a:r>
              <a:rPr lang="en-US"/>
              <a:t>Natural gas avoided costs double mainly because the 2022 ACC adopts an ‘interim’ separate (and higher) GHG adder for natural gas</a:t>
            </a:r>
          </a:p>
          <a:p>
            <a:pPr lvl="1"/>
            <a:r>
              <a:rPr lang="en-US"/>
              <a:t>This is to reflect that decarbonizing direct natural gas combustion in buildings through building electrification or use of renewable natural gas is currently projected to be more expensive than avoiding GHG in electric generation</a:t>
            </a:r>
          </a:p>
          <a:p>
            <a:r>
              <a:rPr lang="en-US"/>
              <a:t>This ‘interim’ value reflects costs that will be borne by ratepayers or utilities in the future</a:t>
            </a:r>
          </a:p>
        </p:txBody>
      </p:sp>
      <p:sp>
        <p:nvSpPr>
          <p:cNvPr id="3" name="Title 2">
            <a:extLst>
              <a:ext uri="{FF2B5EF4-FFF2-40B4-BE49-F238E27FC236}">
                <a16:creationId xmlns:a16="http://schemas.microsoft.com/office/drawing/2014/main" id="{9751593F-9E44-6FEE-E16A-60EEC9FC86DF}"/>
              </a:ext>
            </a:extLst>
          </p:cNvPr>
          <p:cNvSpPr>
            <a:spLocks noGrp="1"/>
          </p:cNvSpPr>
          <p:nvPr>
            <p:ph type="title"/>
          </p:nvPr>
        </p:nvSpPr>
        <p:spPr/>
        <p:txBody>
          <a:bodyPr/>
          <a:lstStyle/>
          <a:p>
            <a:r>
              <a:rPr lang="en-US"/>
              <a:t>Interim GHG Adder</a:t>
            </a:r>
          </a:p>
        </p:txBody>
      </p:sp>
      <p:pic>
        <p:nvPicPr>
          <p:cNvPr id="4" name="Picture 3">
            <a:extLst>
              <a:ext uri="{FF2B5EF4-FFF2-40B4-BE49-F238E27FC236}">
                <a16:creationId xmlns:a16="http://schemas.microsoft.com/office/drawing/2014/main" id="{33D776F0-2B8F-41AE-F028-02B94E1EC1F9}"/>
              </a:ext>
            </a:extLst>
          </p:cNvPr>
          <p:cNvPicPr>
            <a:picLocks noChangeAspect="1"/>
          </p:cNvPicPr>
          <p:nvPr/>
        </p:nvPicPr>
        <p:blipFill>
          <a:blip r:embed="rId2"/>
          <a:stretch>
            <a:fillRect/>
          </a:stretch>
        </p:blipFill>
        <p:spPr>
          <a:xfrm>
            <a:off x="5853869" y="3171573"/>
            <a:ext cx="5418005" cy="3253670"/>
          </a:xfrm>
          <a:prstGeom prst="rect">
            <a:avLst/>
          </a:prstGeom>
        </p:spPr>
      </p:pic>
      <p:sp>
        <p:nvSpPr>
          <p:cNvPr id="5" name="Rectangle 4">
            <a:extLst>
              <a:ext uri="{FF2B5EF4-FFF2-40B4-BE49-F238E27FC236}">
                <a16:creationId xmlns:a16="http://schemas.microsoft.com/office/drawing/2014/main" id="{EC073DE6-FE21-380E-7294-7D5207FF2EB9}"/>
              </a:ext>
            </a:extLst>
          </p:cNvPr>
          <p:cNvSpPr/>
          <p:nvPr/>
        </p:nvSpPr>
        <p:spPr>
          <a:xfrm>
            <a:off x="6845181" y="2840351"/>
            <a:ext cx="4281443" cy="32061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t>Natural Gas GHG vs Electric GHG Avoided Costs</a:t>
            </a:r>
          </a:p>
        </p:txBody>
      </p:sp>
      <p:pic>
        <p:nvPicPr>
          <p:cNvPr id="7" name="Picture 6">
            <a:extLst>
              <a:ext uri="{FF2B5EF4-FFF2-40B4-BE49-F238E27FC236}">
                <a16:creationId xmlns:a16="http://schemas.microsoft.com/office/drawing/2014/main" id="{D205E263-1562-33D2-9C51-1F78B982378E}"/>
              </a:ext>
            </a:extLst>
          </p:cNvPr>
          <p:cNvPicPr>
            <a:picLocks noChangeAspect="1"/>
          </p:cNvPicPr>
          <p:nvPr/>
        </p:nvPicPr>
        <p:blipFill>
          <a:blip r:embed="rId3"/>
          <a:stretch>
            <a:fillRect/>
          </a:stretch>
        </p:blipFill>
        <p:spPr>
          <a:xfrm>
            <a:off x="996041" y="3160964"/>
            <a:ext cx="4755280" cy="2428851"/>
          </a:xfrm>
          <a:prstGeom prst="rect">
            <a:avLst/>
          </a:prstGeom>
        </p:spPr>
      </p:pic>
      <p:sp>
        <p:nvSpPr>
          <p:cNvPr id="8" name="Rectangle 7">
            <a:extLst>
              <a:ext uri="{FF2B5EF4-FFF2-40B4-BE49-F238E27FC236}">
                <a16:creationId xmlns:a16="http://schemas.microsoft.com/office/drawing/2014/main" id="{EF9A3AD4-099F-7155-E517-32B7B79B47CB}"/>
              </a:ext>
            </a:extLst>
          </p:cNvPr>
          <p:cNvSpPr/>
          <p:nvPr/>
        </p:nvSpPr>
        <p:spPr>
          <a:xfrm>
            <a:off x="996041" y="2840351"/>
            <a:ext cx="4934741" cy="32061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t>Marginal Abatement Curve for Building Decarbonization</a:t>
            </a:r>
          </a:p>
        </p:txBody>
      </p:sp>
      <p:sp>
        <p:nvSpPr>
          <p:cNvPr id="9" name="TextBox 8">
            <a:extLst>
              <a:ext uri="{FF2B5EF4-FFF2-40B4-BE49-F238E27FC236}">
                <a16:creationId xmlns:a16="http://schemas.microsoft.com/office/drawing/2014/main" id="{3038A3C8-A156-DC5C-B6D1-ED07E3A0386E}"/>
              </a:ext>
            </a:extLst>
          </p:cNvPr>
          <p:cNvSpPr txBox="1"/>
          <p:nvPr/>
        </p:nvSpPr>
        <p:spPr>
          <a:xfrm>
            <a:off x="996041" y="5601311"/>
            <a:ext cx="6021936" cy="276999"/>
          </a:xfrm>
          <a:prstGeom prst="rect">
            <a:avLst/>
          </a:prstGeom>
          <a:noFill/>
        </p:spPr>
        <p:txBody>
          <a:bodyPr wrap="square" rtlCol="0">
            <a:spAutoFit/>
          </a:bodyPr>
          <a:lstStyle/>
          <a:p>
            <a:r>
              <a:rPr lang="en-US" sz="1200" i="0">
                <a:solidFill>
                  <a:schemeClr val="bg1">
                    <a:lumMod val="50000"/>
                  </a:schemeClr>
                </a:solidFill>
                <a:effectLst/>
                <a:latin typeface="Calibri" panose="020F0502020204030204" pitchFamily="34" charset="0"/>
                <a:ea typeface="SimSun" panose="02010600030101010101" pitchFamily="2" charset="-122"/>
                <a:cs typeface="Arial" panose="020B0604020202020204" pitchFamily="34" charset="0"/>
              </a:rPr>
              <a:t>(CEC </a:t>
            </a:r>
            <a:r>
              <a:rPr lang="en-US" sz="1200" i="0">
                <a:solidFill>
                  <a:schemeClr val="bg1">
                    <a:lumMod val="50000"/>
                  </a:schemeClr>
                </a:solidFill>
                <a:effectLst/>
                <a:latin typeface="Calibri" panose="020F0502020204030204" pitchFamily="34" charset="0"/>
                <a:ea typeface="SimSun" panose="02010600030101010101" pitchFamily="2" charset="-122"/>
                <a:cs typeface="Arial" panose="020B0604020202020204" pitchFamily="34" charset="0"/>
                <a:hlinkClick r:id="rId4"/>
              </a:rPr>
              <a:t>California Building Decarbonization Assessment</a:t>
            </a:r>
            <a:r>
              <a:rPr lang="en-US" sz="1200" i="0">
                <a:solidFill>
                  <a:schemeClr val="bg1">
                    <a:lumMod val="50000"/>
                  </a:schemeClr>
                </a:solidFill>
                <a:effectLst/>
                <a:latin typeface="Calibri" panose="020F0502020204030204" pitchFamily="34" charset="0"/>
                <a:ea typeface="SimSun" panose="02010600030101010101" pitchFamily="2" charset="-122"/>
                <a:cs typeface="Arial" panose="020B0604020202020204" pitchFamily="34" charset="0"/>
              </a:rPr>
              <a:t>, 2021)</a:t>
            </a:r>
            <a:r>
              <a:rPr lang="en-US" sz="1200" i="1">
                <a:solidFill>
                  <a:schemeClr val="bg1">
                    <a:lumMod val="50000"/>
                  </a:schemeClr>
                </a:solidFill>
                <a:effectLst/>
                <a:latin typeface="Calibri" panose="020F0502020204030204" pitchFamily="34" charset="0"/>
                <a:ea typeface="SimSun" panose="02010600030101010101" pitchFamily="2" charset="-122"/>
                <a:cs typeface="Arial" panose="020B0604020202020204" pitchFamily="34" charset="0"/>
              </a:rPr>
              <a:t> Figure 15, p. 56</a:t>
            </a:r>
            <a:endParaRPr lang="en-US" sz="1200">
              <a:solidFill>
                <a:schemeClr val="bg1">
                  <a:lumMod val="50000"/>
                </a:schemeClr>
              </a:solidFill>
              <a:effectLst/>
              <a:latin typeface="Calibri" panose="020F0502020204030204" pitchFamily="34" charset="0"/>
              <a:ea typeface="SimSun" panose="02010600030101010101" pitchFamily="2" charset="-122"/>
              <a:cs typeface="Arial" panose="020B0604020202020204" pitchFamily="34" charset="0"/>
            </a:endParaRPr>
          </a:p>
        </p:txBody>
      </p:sp>
      <p:sp>
        <p:nvSpPr>
          <p:cNvPr id="10" name="TextBox 9">
            <a:extLst>
              <a:ext uri="{FF2B5EF4-FFF2-40B4-BE49-F238E27FC236}">
                <a16:creationId xmlns:a16="http://schemas.microsoft.com/office/drawing/2014/main" id="{C523F7E4-0485-BF16-A8A6-78CCAF184E06}"/>
              </a:ext>
            </a:extLst>
          </p:cNvPr>
          <p:cNvSpPr txBox="1"/>
          <p:nvPr/>
        </p:nvSpPr>
        <p:spPr>
          <a:xfrm>
            <a:off x="1003417" y="5830744"/>
            <a:ext cx="5092582" cy="261610"/>
          </a:xfrm>
          <a:prstGeom prst="rect">
            <a:avLst/>
          </a:prstGeom>
          <a:noFill/>
        </p:spPr>
        <p:txBody>
          <a:bodyPr wrap="square" rtlCol="0">
            <a:spAutoFit/>
          </a:bodyPr>
          <a:lstStyle/>
          <a:p>
            <a:pPr algn="l"/>
            <a:r>
              <a:rPr lang="en-US" sz="1050"/>
              <a:t>Note: the costs are in $/</a:t>
            </a:r>
            <a:r>
              <a:rPr lang="en-US" sz="1050" err="1"/>
              <a:t>tonne</a:t>
            </a:r>
            <a:r>
              <a:rPr lang="en-US" sz="1050"/>
              <a:t>. Will clarify in the final calculator</a:t>
            </a:r>
          </a:p>
        </p:txBody>
      </p:sp>
      <p:sp>
        <p:nvSpPr>
          <p:cNvPr id="11" name="TextBox 10">
            <a:extLst>
              <a:ext uri="{FF2B5EF4-FFF2-40B4-BE49-F238E27FC236}">
                <a16:creationId xmlns:a16="http://schemas.microsoft.com/office/drawing/2014/main" id="{89D50C6E-2E0E-D91D-39F6-FDD346FF8550}"/>
              </a:ext>
            </a:extLst>
          </p:cNvPr>
          <p:cNvSpPr txBox="1"/>
          <p:nvPr/>
        </p:nvSpPr>
        <p:spPr>
          <a:xfrm>
            <a:off x="1003417" y="6013784"/>
            <a:ext cx="5257799" cy="577081"/>
          </a:xfrm>
          <a:prstGeom prst="rect">
            <a:avLst/>
          </a:prstGeom>
          <a:noFill/>
        </p:spPr>
        <p:txBody>
          <a:bodyPr wrap="square" rtlCol="0">
            <a:spAutoFit/>
          </a:bodyPr>
          <a:lstStyle/>
          <a:p>
            <a:pPr algn="l"/>
            <a:r>
              <a:rPr lang="en-US" sz="1050"/>
              <a:t>Note: After thinking through a stakeholder’s feedback, we agree that the refrigerant calculator should adopt the GHG value consistent with the gas model, instead of the electric model. We will update this in the final calculator.</a:t>
            </a:r>
          </a:p>
        </p:txBody>
      </p:sp>
    </p:spTree>
    <p:extLst>
      <p:ext uri="{BB962C8B-B14F-4D97-AF65-F5344CB8AC3E}">
        <p14:creationId xmlns:p14="http://schemas.microsoft.com/office/powerpoint/2010/main" val="1456694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89E8B-E6D9-2105-E2A5-458562C28FF5}"/>
              </a:ext>
            </a:extLst>
          </p:cNvPr>
          <p:cNvSpPr>
            <a:spLocks noGrp="1"/>
          </p:cNvSpPr>
          <p:nvPr>
            <p:ph type="title"/>
          </p:nvPr>
        </p:nvSpPr>
        <p:spPr/>
        <p:txBody>
          <a:bodyPr/>
          <a:lstStyle/>
          <a:p>
            <a:r>
              <a:rPr lang="en-US"/>
              <a:t>Refrigerant Calculator</a:t>
            </a:r>
          </a:p>
        </p:txBody>
      </p:sp>
      <p:sp>
        <p:nvSpPr>
          <p:cNvPr id="3" name="Text Placeholder 2">
            <a:extLst>
              <a:ext uri="{FF2B5EF4-FFF2-40B4-BE49-F238E27FC236}">
                <a16:creationId xmlns:a16="http://schemas.microsoft.com/office/drawing/2014/main" id="{98C39CBF-A967-4F2A-A853-4D97917ACC21}"/>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34262836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129824-A985-D5F7-AFB7-958070B9E7FD}"/>
              </a:ext>
            </a:extLst>
          </p:cNvPr>
          <p:cNvSpPr>
            <a:spLocks noGrp="1"/>
          </p:cNvSpPr>
          <p:nvPr>
            <p:ph type="body" sz="quarter" idx="10"/>
          </p:nvPr>
        </p:nvSpPr>
        <p:spPr/>
        <p:txBody>
          <a:bodyPr/>
          <a:lstStyle/>
          <a:p>
            <a:pPr marL="0" indent="0">
              <a:buNone/>
            </a:pPr>
            <a:r>
              <a:rPr lang="en-US"/>
              <a:t>There are three main updates to the 2022 Refrigerant Calculator in the ACC:</a:t>
            </a:r>
          </a:p>
          <a:p>
            <a:pPr marL="0" indent="0">
              <a:buNone/>
            </a:pPr>
            <a:endParaRPr lang="en-US"/>
          </a:p>
          <a:p>
            <a:pPr marL="342900" indent="-342900">
              <a:buFont typeface="+mj-lt"/>
              <a:buAutoNum type="arabicPeriod"/>
            </a:pPr>
            <a:r>
              <a:rPr lang="en-US"/>
              <a:t>Refrigerant leakage is discounted at the mid-year instead of at the end of each year to be more consistent with continuous leakage throughout the device lifetime</a:t>
            </a:r>
          </a:p>
          <a:p>
            <a:pPr marL="342900" indent="-342900">
              <a:buFont typeface="+mj-lt"/>
              <a:buAutoNum type="arabicPeriod"/>
            </a:pPr>
            <a:endParaRPr lang="en-US"/>
          </a:p>
          <a:p>
            <a:pPr marL="342900" indent="-342900">
              <a:buFont typeface="+mj-lt"/>
              <a:buAutoNum type="arabicPeriod"/>
            </a:pPr>
            <a:r>
              <a:rPr lang="en-US"/>
              <a:t>There is an option for a user-specified refrigerant GWPs for refrigerants that are not listed in the provided database</a:t>
            </a:r>
          </a:p>
          <a:p>
            <a:pPr marL="342900" indent="-342900">
              <a:buFont typeface="+mj-lt"/>
              <a:buAutoNum type="arabicPeriod"/>
            </a:pPr>
            <a:endParaRPr lang="en-US"/>
          </a:p>
          <a:p>
            <a:pPr marL="342900" indent="-342900">
              <a:buFont typeface="+mj-lt"/>
              <a:buAutoNum type="arabicPeriod"/>
            </a:pPr>
            <a:r>
              <a:rPr lang="en-US"/>
              <a:t>The avoided cost calculation is performed for a measure instead of for a single device.</a:t>
            </a:r>
          </a:p>
        </p:txBody>
      </p:sp>
      <p:sp>
        <p:nvSpPr>
          <p:cNvPr id="3" name="Title 2">
            <a:extLst>
              <a:ext uri="{FF2B5EF4-FFF2-40B4-BE49-F238E27FC236}">
                <a16:creationId xmlns:a16="http://schemas.microsoft.com/office/drawing/2014/main" id="{7F3E1A73-9CDE-2585-573A-9783ED25F99A}"/>
              </a:ext>
            </a:extLst>
          </p:cNvPr>
          <p:cNvSpPr>
            <a:spLocks noGrp="1"/>
          </p:cNvSpPr>
          <p:nvPr>
            <p:ph type="title"/>
          </p:nvPr>
        </p:nvSpPr>
        <p:spPr/>
        <p:txBody>
          <a:bodyPr/>
          <a:lstStyle/>
          <a:p>
            <a:r>
              <a:rPr lang="en-US"/>
              <a:t>Refrigerant Calculator 2022 Updates</a:t>
            </a:r>
          </a:p>
        </p:txBody>
      </p:sp>
    </p:spTree>
    <p:extLst>
      <p:ext uri="{BB962C8B-B14F-4D97-AF65-F5344CB8AC3E}">
        <p14:creationId xmlns:p14="http://schemas.microsoft.com/office/powerpoint/2010/main" val="29813786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AE1418-28CB-2758-4897-707AB4ECC30A}"/>
              </a:ext>
            </a:extLst>
          </p:cNvPr>
          <p:cNvSpPr>
            <a:spLocks noGrp="1"/>
          </p:cNvSpPr>
          <p:nvPr>
            <p:ph type="body" sz="quarter" idx="10"/>
          </p:nvPr>
        </p:nvSpPr>
        <p:spPr>
          <a:xfrm>
            <a:off x="335701" y="1131300"/>
            <a:ext cx="11487699" cy="1803282"/>
          </a:xfrm>
        </p:spPr>
        <p:txBody>
          <a:bodyPr/>
          <a:lstStyle/>
          <a:p>
            <a:r>
              <a:rPr lang="en-US"/>
              <a:t>2022 Refrigerant Calculator calculates the avoided cost due to changes in refrigerant leakage for a measure compared to a counterfactual</a:t>
            </a:r>
          </a:p>
          <a:p>
            <a:r>
              <a:rPr lang="en-US"/>
              <a:t>Measure types include Normal Replacement, Add-on Equipment, and Accelerated Replacement</a:t>
            </a:r>
          </a:p>
          <a:p>
            <a:r>
              <a:rPr lang="en-US"/>
              <a:t>This update requires the user to specify the input parameters both the measure and counterfactual</a:t>
            </a:r>
          </a:p>
        </p:txBody>
      </p:sp>
      <p:sp>
        <p:nvSpPr>
          <p:cNvPr id="3" name="Title 2">
            <a:extLst>
              <a:ext uri="{FF2B5EF4-FFF2-40B4-BE49-F238E27FC236}">
                <a16:creationId xmlns:a16="http://schemas.microsoft.com/office/drawing/2014/main" id="{031BF949-5452-A4FF-0CB4-87D6485603E5}"/>
              </a:ext>
            </a:extLst>
          </p:cNvPr>
          <p:cNvSpPr>
            <a:spLocks noGrp="1"/>
          </p:cNvSpPr>
          <p:nvPr>
            <p:ph type="title"/>
          </p:nvPr>
        </p:nvSpPr>
        <p:spPr/>
        <p:txBody>
          <a:bodyPr/>
          <a:lstStyle/>
          <a:p>
            <a:r>
              <a:rPr lang="en-US"/>
              <a:t>Refrigerant Leakage Avoided Cost by Measure Type</a:t>
            </a:r>
          </a:p>
        </p:txBody>
      </p:sp>
      <p:pic>
        <p:nvPicPr>
          <p:cNvPr id="5" name="Picture 4">
            <a:extLst>
              <a:ext uri="{FF2B5EF4-FFF2-40B4-BE49-F238E27FC236}">
                <a16:creationId xmlns:a16="http://schemas.microsoft.com/office/drawing/2014/main" id="{E55ACE52-0F0A-44F3-33FE-3F8A6BBB9C35}"/>
              </a:ext>
            </a:extLst>
          </p:cNvPr>
          <p:cNvPicPr>
            <a:picLocks noChangeAspect="1"/>
          </p:cNvPicPr>
          <p:nvPr/>
        </p:nvPicPr>
        <p:blipFill rotWithShape="1">
          <a:blip r:embed="rId2"/>
          <a:srcRect b="21961"/>
          <a:stretch/>
        </p:blipFill>
        <p:spPr>
          <a:xfrm>
            <a:off x="925031" y="2851080"/>
            <a:ext cx="9650819" cy="3566732"/>
          </a:xfrm>
          <a:prstGeom prst="rect">
            <a:avLst/>
          </a:prstGeom>
        </p:spPr>
      </p:pic>
    </p:spTree>
    <p:extLst>
      <p:ext uri="{BB962C8B-B14F-4D97-AF65-F5344CB8AC3E}">
        <p14:creationId xmlns:p14="http://schemas.microsoft.com/office/powerpoint/2010/main" val="7367099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89E8B-E6D9-2105-E2A5-458562C28FF5}"/>
              </a:ext>
            </a:extLst>
          </p:cNvPr>
          <p:cNvSpPr>
            <a:spLocks noGrp="1"/>
          </p:cNvSpPr>
          <p:nvPr>
            <p:ph type="title"/>
          </p:nvPr>
        </p:nvSpPr>
        <p:spPr/>
        <p:txBody>
          <a:bodyPr/>
          <a:lstStyle/>
          <a:p>
            <a:r>
              <a:rPr lang="en-US"/>
              <a:t>SEIA Presentation</a:t>
            </a:r>
          </a:p>
        </p:txBody>
      </p:sp>
      <p:sp>
        <p:nvSpPr>
          <p:cNvPr id="3" name="Text Placeholder 2">
            <a:extLst>
              <a:ext uri="{FF2B5EF4-FFF2-40B4-BE49-F238E27FC236}">
                <a16:creationId xmlns:a16="http://schemas.microsoft.com/office/drawing/2014/main" id="{98C39CBF-A967-4F2A-A853-4D97917ACC21}"/>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7057177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295400"/>
            <a:ext cx="7711440" cy="1905000"/>
          </a:xfrm>
          <a:ln>
            <a:solidFill>
              <a:srgbClr val="C00000"/>
            </a:solidFill>
          </a:ln>
        </p:spPr>
        <p:txBody>
          <a:bodyPr>
            <a:normAutofit/>
          </a:bodyPr>
          <a:lstStyle/>
          <a:p>
            <a:pPr algn="ctr"/>
            <a:r>
              <a:rPr lang="en-US" sz="3600">
                <a:solidFill>
                  <a:srgbClr val="C00000"/>
                </a:solidFill>
                <a:effectLst/>
              </a:rPr>
              <a:t>Workshop on the </a:t>
            </a:r>
            <a:br>
              <a:rPr lang="en-US" sz="3600">
                <a:solidFill>
                  <a:srgbClr val="C00000"/>
                </a:solidFill>
                <a:effectLst/>
              </a:rPr>
            </a:br>
            <a:r>
              <a:rPr lang="en-US" sz="3600">
                <a:solidFill>
                  <a:srgbClr val="C00000"/>
                </a:solidFill>
                <a:effectLst/>
              </a:rPr>
              <a:t>Draft 2022 Avoided Cost Calculator</a:t>
            </a:r>
            <a:br>
              <a:rPr lang="en-US">
                <a:solidFill>
                  <a:srgbClr val="C00000"/>
                </a:solidFill>
                <a:effectLst/>
              </a:rPr>
            </a:br>
            <a:endParaRPr lang="en-US" sz="2800">
              <a:solidFill>
                <a:srgbClr val="C00000"/>
              </a:solidFill>
              <a:effectLst/>
            </a:endParaRPr>
          </a:p>
        </p:txBody>
      </p:sp>
      <p:sp>
        <p:nvSpPr>
          <p:cNvPr id="3" name="Subtitle 2"/>
          <p:cNvSpPr>
            <a:spLocks noGrp="1"/>
          </p:cNvSpPr>
          <p:nvPr>
            <p:ph type="subTitle" idx="1"/>
          </p:nvPr>
        </p:nvSpPr>
        <p:spPr>
          <a:xfrm>
            <a:off x="2667000" y="3581400"/>
            <a:ext cx="7711440" cy="2590800"/>
          </a:xfrm>
        </p:spPr>
        <p:txBody>
          <a:bodyPr>
            <a:normAutofit fontScale="77500" lnSpcReduction="20000"/>
          </a:bodyPr>
          <a:lstStyle/>
          <a:p>
            <a:pPr>
              <a:spcBef>
                <a:spcPts val="0"/>
              </a:spcBef>
            </a:pPr>
            <a:r>
              <a:rPr lang="en-US" sz="2800"/>
              <a:t>Tom Beach</a:t>
            </a:r>
          </a:p>
          <a:p>
            <a:pPr>
              <a:spcBef>
                <a:spcPts val="0"/>
              </a:spcBef>
            </a:pPr>
            <a:r>
              <a:rPr lang="en-US" sz="2800"/>
              <a:t>Principal Consultant</a:t>
            </a:r>
          </a:p>
          <a:p>
            <a:pPr>
              <a:spcBef>
                <a:spcPts val="0"/>
              </a:spcBef>
            </a:pPr>
            <a:r>
              <a:rPr lang="en-US" sz="2800"/>
              <a:t>Crossborder Energy</a:t>
            </a:r>
          </a:p>
          <a:p>
            <a:pPr>
              <a:spcBef>
                <a:spcPts val="0"/>
              </a:spcBef>
            </a:pPr>
            <a:endParaRPr lang="en-US" sz="2800"/>
          </a:p>
          <a:p>
            <a:pPr>
              <a:spcBef>
                <a:spcPts val="0"/>
              </a:spcBef>
            </a:pPr>
            <a:r>
              <a:rPr lang="en-US" sz="2800"/>
              <a:t>Consultant to Solar Energy Industries Association</a:t>
            </a:r>
          </a:p>
          <a:p>
            <a:pPr>
              <a:spcBef>
                <a:spcPts val="0"/>
              </a:spcBef>
            </a:pPr>
            <a:endParaRPr lang="en-US" sz="2800"/>
          </a:p>
          <a:p>
            <a:pPr>
              <a:spcBef>
                <a:spcPts val="0"/>
              </a:spcBef>
            </a:pPr>
            <a:r>
              <a:rPr lang="en-US" sz="2800" i="1"/>
              <a:t>June 30, 2022</a:t>
            </a:r>
          </a:p>
          <a:p>
            <a:pPr>
              <a:spcBef>
                <a:spcPts val="0"/>
              </a:spcBef>
            </a:pPr>
            <a:endParaRPr lang="en-US" sz="2400" i="1"/>
          </a:p>
          <a:p>
            <a:pPr>
              <a:spcBef>
                <a:spcPts val="0"/>
              </a:spcBef>
            </a:pPr>
            <a:endParaRPr lang="en-US" sz="1500" i="1"/>
          </a:p>
          <a:p>
            <a:pPr>
              <a:spcBef>
                <a:spcPts val="0"/>
              </a:spcBef>
            </a:pPr>
            <a:r>
              <a:rPr lang="en-US" sz="1800" i="1" err="1"/>
              <a:t>Crossborder</a:t>
            </a:r>
            <a:r>
              <a:rPr lang="en-US" sz="1800" i="1"/>
              <a:t> Energy * 2560 Ninth Street * Suite 213A * Berkeley CA 94710 * tomb@crossborderenergy.com</a:t>
            </a:r>
          </a:p>
        </p:txBody>
      </p:sp>
    </p:spTree>
    <p:extLst>
      <p:ext uri="{BB962C8B-B14F-4D97-AF65-F5344CB8AC3E}">
        <p14:creationId xmlns:p14="http://schemas.microsoft.com/office/powerpoint/2010/main" val="42409163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9608" y="274638"/>
            <a:ext cx="7498080" cy="1039812"/>
          </a:xfrm>
        </p:spPr>
        <p:txBody>
          <a:bodyPr>
            <a:noAutofit/>
          </a:bodyPr>
          <a:lstStyle/>
          <a:p>
            <a:r>
              <a:rPr lang="en-US" sz="3200">
                <a:solidFill>
                  <a:srgbClr val="C00000"/>
                </a:solidFill>
                <a:effectLst/>
              </a:rPr>
              <a:t>Caveats to this presentation</a:t>
            </a:r>
          </a:p>
        </p:txBody>
      </p:sp>
      <p:sp>
        <p:nvSpPr>
          <p:cNvPr id="5" name="Content Placeholder 4"/>
          <p:cNvSpPr>
            <a:spLocks noGrp="1"/>
          </p:cNvSpPr>
          <p:nvPr>
            <p:ph idx="1"/>
          </p:nvPr>
        </p:nvSpPr>
        <p:spPr>
          <a:xfrm>
            <a:off x="1447800" y="1371600"/>
            <a:ext cx="10033000" cy="5029200"/>
          </a:xfrm>
        </p:spPr>
        <p:txBody>
          <a:bodyPr>
            <a:normAutofit/>
          </a:bodyPr>
          <a:lstStyle/>
          <a:p>
            <a:pPr lvl="1"/>
            <a:r>
              <a:rPr lang="en-US"/>
              <a:t>Issues may overlap with other topics presented today.</a:t>
            </a:r>
          </a:p>
          <a:p>
            <a:pPr lvl="1"/>
            <a:r>
              <a:rPr lang="en-US"/>
              <a:t>Issues are still under review.</a:t>
            </a:r>
          </a:p>
          <a:p>
            <a:pPr lvl="1"/>
            <a:r>
              <a:rPr lang="en-US"/>
              <a:t>SEIA reserves the right to address other issues not listed here.</a:t>
            </a: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C00000"/>
                </a:solidFill>
                <a:effectLst/>
                <a:uLnTx/>
                <a:uFillTx/>
                <a:latin typeface="Gill Sans MT"/>
                <a:ea typeface="+mn-ea"/>
                <a:cs typeface="+mn-cs"/>
              </a:rPr>
              <a:t>Crossborder</a:t>
            </a:r>
            <a:r>
              <a:rPr kumimoji="0" lang="en-US" sz="1200" b="0" i="0" u="none" strike="noStrike" kern="1200" cap="none" spc="0" normalizeH="0" baseline="0" noProof="0">
                <a:ln>
                  <a:noFill/>
                </a:ln>
                <a:solidFill>
                  <a:srgbClr val="C00000"/>
                </a:solidFill>
                <a:effectLst/>
                <a:uLnTx/>
                <a:uFillTx/>
                <a:latin typeface="Gill Sans MT"/>
                <a:ea typeface="+mn-ea"/>
                <a:cs typeface="+mn-cs"/>
              </a:rPr>
              <a:t> Energy</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3DB9CE7-CDD1-4070-94CE-22F8735EAA08}" type="slidenum">
              <a:rPr kumimoji="0" lang="en-US" sz="1200" b="0" i="0" u="none" strike="noStrike" kern="1200" cap="none" spc="0" normalizeH="0" baseline="0" noProof="0" smtClean="0">
                <a:ln>
                  <a:noFill/>
                </a:ln>
                <a:solidFill>
                  <a:srgbClr val="C00000"/>
                </a:solidFill>
                <a:effectLst/>
                <a:uLnTx/>
                <a:uFillTx/>
                <a:latin typeface="Gill Sans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C00000"/>
              </a:solidFill>
              <a:effectLst/>
              <a:uLnTx/>
              <a:uFillTx/>
              <a:latin typeface="Gill Sans MT"/>
              <a:ea typeface="+mn-ea"/>
              <a:cs typeface="+mn-cs"/>
            </a:endParaRPr>
          </a:p>
        </p:txBody>
      </p:sp>
    </p:spTree>
    <p:extLst>
      <p:ext uri="{BB962C8B-B14F-4D97-AF65-F5344CB8AC3E}">
        <p14:creationId xmlns:p14="http://schemas.microsoft.com/office/powerpoint/2010/main" val="28951530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a:solidFill>
                  <a:srgbClr val="C00000"/>
                </a:solidFill>
                <a:effectLst/>
              </a:rPr>
              <a:t>Avoided T&amp;D costs</a:t>
            </a:r>
          </a:p>
        </p:txBody>
      </p:sp>
      <p:sp>
        <p:nvSpPr>
          <p:cNvPr id="5" name="Content Placeholder 4"/>
          <p:cNvSpPr>
            <a:spLocks noGrp="1"/>
          </p:cNvSpPr>
          <p:nvPr>
            <p:ph idx="1"/>
          </p:nvPr>
        </p:nvSpPr>
        <p:spPr>
          <a:xfrm>
            <a:off x="1828800" y="1417638"/>
            <a:ext cx="10082784" cy="5059362"/>
          </a:xfrm>
        </p:spPr>
        <p:txBody>
          <a:bodyPr>
            <a:normAutofit fontScale="85000" lnSpcReduction="20000"/>
          </a:bodyPr>
          <a:lstStyle/>
          <a:p>
            <a:r>
              <a:rPr lang="en-US" sz="3100"/>
              <a:t>What is the process for review of updated SCE and SDG&amp;E avoided transmission costs not yet provided to Energy Division?</a:t>
            </a:r>
          </a:p>
          <a:p>
            <a:r>
              <a:rPr lang="en-US" sz="3100"/>
              <a:t>Escalation in avoided transmission costs</a:t>
            </a:r>
          </a:p>
          <a:p>
            <a:pPr lvl="1"/>
            <a:r>
              <a:rPr lang="en-US"/>
              <a:t>2.06% to 2.34% per year inflation rates are too low</a:t>
            </a:r>
          </a:p>
          <a:p>
            <a:r>
              <a:rPr lang="en-US" sz="3100"/>
              <a:t>Recent historical increases in transmission costs are much higher</a:t>
            </a:r>
          </a:p>
          <a:p>
            <a:pPr lvl="1">
              <a:spcBef>
                <a:spcPts val="200"/>
              </a:spcBef>
            </a:pPr>
            <a:r>
              <a:rPr lang="en-US"/>
              <a:t>IOU Transmission Revenue Requirement: - +7%/year (2016-2021)</a:t>
            </a:r>
          </a:p>
          <a:p>
            <a:pPr lvl="1">
              <a:spcBef>
                <a:spcPts val="200"/>
              </a:spcBef>
            </a:pPr>
            <a:r>
              <a:rPr lang="en-US"/>
              <a:t>CAISO TAC charge: +11% per year (2009-2020)</a:t>
            </a:r>
          </a:p>
          <a:p>
            <a:pPr lvl="1">
              <a:spcBef>
                <a:spcPts val="200"/>
              </a:spcBef>
            </a:pPr>
            <a:r>
              <a:rPr lang="en-US"/>
              <a:t>Residential transmission rates: +11% per year (2009-2022)</a:t>
            </a:r>
          </a:p>
          <a:p>
            <a:r>
              <a:rPr lang="en-US" sz="3100"/>
              <a:t>Future: $30.5 billion in new transmission by 2040 </a:t>
            </a:r>
          </a:p>
          <a:p>
            <a:pPr lvl="1"/>
            <a:r>
              <a:rPr lang="en-US" sz="2700"/>
              <a:t>Per the CAISO’s 20-year Transmission Plan</a:t>
            </a:r>
          </a:p>
          <a:p>
            <a:pPr lvl="1"/>
            <a:r>
              <a:rPr lang="en-US"/>
              <a:t>Deferrable by distributed energy resources that reduce load or produce renewable energy</a:t>
            </a:r>
          </a:p>
          <a:p>
            <a:pPr lvl="1"/>
            <a:r>
              <a:rPr lang="en-US"/>
              <a:t>The CAISO long-term plan is consistent with avoided transmission costs increasing at 8% per year. </a:t>
            </a:r>
          </a:p>
          <a:p>
            <a:endParaRPr lang="en-US" sz="2900"/>
          </a:p>
          <a:p>
            <a:pPr marL="402336" lvl="1" indent="0">
              <a:buNone/>
            </a:pPr>
            <a:endParaRPr lang="en-US" sz="2400"/>
          </a:p>
          <a:p>
            <a:pPr lvl="1"/>
            <a:endParaRPr lang="en-US" sz="2400"/>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C00000"/>
                </a:solidFill>
                <a:effectLst/>
                <a:uLnTx/>
                <a:uFillTx/>
                <a:latin typeface="Gill Sans MT"/>
                <a:ea typeface="+mn-ea"/>
                <a:cs typeface="+mn-cs"/>
              </a:rPr>
              <a:t>Crossborder</a:t>
            </a:r>
            <a:r>
              <a:rPr kumimoji="0" lang="en-US" sz="1200" b="0" i="0" u="none" strike="noStrike" kern="1200" cap="none" spc="0" normalizeH="0" baseline="0" noProof="0">
                <a:ln>
                  <a:noFill/>
                </a:ln>
                <a:solidFill>
                  <a:srgbClr val="C00000"/>
                </a:solidFill>
                <a:effectLst/>
                <a:uLnTx/>
                <a:uFillTx/>
                <a:latin typeface="Gill Sans MT"/>
                <a:ea typeface="+mn-ea"/>
                <a:cs typeface="+mn-cs"/>
              </a:rPr>
              <a:t> Energy</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3DB9CE7-CDD1-4070-94CE-22F8735EAA08}" type="slidenum">
              <a:rPr kumimoji="0" lang="en-US" sz="1200" b="0" i="0" u="none" strike="noStrike" kern="1200" cap="none" spc="0" normalizeH="0" baseline="0" noProof="0" smtClean="0">
                <a:ln>
                  <a:noFill/>
                </a:ln>
                <a:solidFill>
                  <a:srgbClr val="C00000"/>
                </a:solidFill>
                <a:effectLst/>
                <a:uLnTx/>
                <a:uFillTx/>
                <a:latin typeface="Gill Sans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C00000"/>
              </a:solidFill>
              <a:effectLst/>
              <a:uLnTx/>
              <a:uFillTx/>
              <a:latin typeface="Gill Sans MT"/>
              <a:ea typeface="+mn-ea"/>
              <a:cs typeface="+mn-cs"/>
            </a:endParaRPr>
          </a:p>
        </p:txBody>
      </p:sp>
    </p:spTree>
    <p:extLst>
      <p:ext uri="{BB962C8B-B14F-4D97-AF65-F5344CB8AC3E}">
        <p14:creationId xmlns:p14="http://schemas.microsoft.com/office/powerpoint/2010/main" val="29615050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638"/>
            <a:ext cx="9997440" cy="792162"/>
          </a:xfrm>
        </p:spPr>
        <p:txBody>
          <a:bodyPr>
            <a:noAutofit/>
          </a:bodyPr>
          <a:lstStyle/>
          <a:p>
            <a:r>
              <a:rPr lang="en-US" sz="3200">
                <a:solidFill>
                  <a:srgbClr val="C00000"/>
                </a:solidFill>
                <a:effectLst/>
              </a:rPr>
              <a:t>Concerns with SERVM results</a:t>
            </a:r>
          </a:p>
        </p:txBody>
      </p:sp>
      <p:sp>
        <p:nvSpPr>
          <p:cNvPr id="5" name="Content Placeholder 4"/>
          <p:cNvSpPr>
            <a:spLocks noGrp="1"/>
          </p:cNvSpPr>
          <p:nvPr>
            <p:ph idx="1"/>
          </p:nvPr>
        </p:nvSpPr>
        <p:spPr>
          <a:xfrm>
            <a:off x="1914144" y="1066800"/>
            <a:ext cx="9997440" cy="5181600"/>
          </a:xfrm>
        </p:spPr>
        <p:txBody>
          <a:bodyPr>
            <a:normAutofit/>
          </a:bodyPr>
          <a:lstStyle/>
          <a:p>
            <a:r>
              <a:rPr lang="en-US" sz="2700"/>
              <a:t>Algorithmic changes to SERVM</a:t>
            </a:r>
          </a:p>
          <a:p>
            <a:pPr lvl="1"/>
            <a:r>
              <a:rPr lang="en-US" sz="2400"/>
              <a:t>2020 to 2021 to 2022 – what was the impact of the errors corrected?</a:t>
            </a:r>
          </a:p>
          <a:p>
            <a:r>
              <a:rPr lang="en-US" sz="2700"/>
              <a:t>Quantify the benchmarking results</a:t>
            </a:r>
          </a:p>
          <a:p>
            <a:r>
              <a:rPr lang="en-US" sz="2700"/>
              <a:t>Scarcity adjustment is limited to too-few hours</a:t>
            </a:r>
          </a:p>
          <a:p>
            <a:pPr lvl="1"/>
            <a:endParaRPr lang="en-US" sz="2400"/>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C00000"/>
                </a:solidFill>
                <a:effectLst/>
                <a:uLnTx/>
                <a:uFillTx/>
                <a:latin typeface="Gill Sans MT"/>
                <a:ea typeface="+mn-ea"/>
                <a:cs typeface="+mn-cs"/>
              </a:rPr>
              <a:t>Crossborder</a:t>
            </a:r>
            <a:r>
              <a:rPr kumimoji="0" lang="en-US" sz="1200" b="0" i="0" u="none" strike="noStrike" kern="1200" cap="none" spc="0" normalizeH="0" baseline="0" noProof="0">
                <a:ln>
                  <a:noFill/>
                </a:ln>
                <a:solidFill>
                  <a:srgbClr val="C00000"/>
                </a:solidFill>
                <a:effectLst/>
                <a:uLnTx/>
                <a:uFillTx/>
                <a:latin typeface="Gill Sans MT"/>
                <a:ea typeface="+mn-ea"/>
                <a:cs typeface="+mn-cs"/>
              </a:rPr>
              <a:t> Energy</a:t>
            </a: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3DB9CE7-CDD1-4070-94CE-22F8735EAA08}" type="slidenum">
              <a:rPr kumimoji="0" lang="en-US" sz="1200" b="0" i="0" u="none" strike="noStrike" kern="1200" cap="none" spc="0" normalizeH="0" baseline="0" noProof="0" smtClean="0">
                <a:ln>
                  <a:noFill/>
                </a:ln>
                <a:solidFill>
                  <a:srgbClr val="C00000"/>
                </a:solidFill>
                <a:effectLst/>
                <a:uLnTx/>
                <a:uFillTx/>
                <a:latin typeface="Gill Sans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C00000"/>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B38302DE-C584-41C7-A1B1-51D1F3885908}"/>
              </a:ext>
            </a:extLst>
          </p:cNvPr>
          <p:cNvPicPr>
            <a:picLocks noChangeAspect="1"/>
          </p:cNvPicPr>
          <p:nvPr/>
        </p:nvPicPr>
        <p:blipFill>
          <a:blip r:embed="rId2"/>
          <a:stretch>
            <a:fillRect/>
          </a:stretch>
        </p:blipFill>
        <p:spPr>
          <a:xfrm>
            <a:off x="2361877" y="2971800"/>
            <a:ext cx="5562924" cy="3429000"/>
          </a:xfrm>
          <a:prstGeom prst="rect">
            <a:avLst/>
          </a:prstGeom>
        </p:spPr>
      </p:pic>
    </p:spTree>
    <p:extLst>
      <p:ext uri="{BB962C8B-B14F-4D97-AF65-F5344CB8AC3E}">
        <p14:creationId xmlns:p14="http://schemas.microsoft.com/office/powerpoint/2010/main" val="2991061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53E6A5E-8A4F-BBF9-AF55-169ABA92C337}"/>
              </a:ext>
            </a:extLst>
          </p:cNvPr>
          <p:cNvSpPr>
            <a:spLocks noGrp="1"/>
          </p:cNvSpPr>
          <p:nvPr>
            <p:ph type="body" sz="quarter" idx="10"/>
          </p:nvPr>
        </p:nvSpPr>
        <p:spPr>
          <a:xfrm>
            <a:off x="423252" y="1083899"/>
            <a:ext cx="6918841" cy="4937760"/>
          </a:xfrm>
        </p:spPr>
        <p:txBody>
          <a:bodyPr/>
          <a:lstStyle/>
          <a:p>
            <a:r>
              <a:rPr lang="en-US"/>
              <a:t>Electric Avoided Costs</a:t>
            </a:r>
          </a:p>
          <a:p>
            <a:pPr lvl="1"/>
            <a:r>
              <a:rPr lang="en-US" sz="1400"/>
              <a:t>Higher generation capacity avoided costs </a:t>
            </a:r>
            <a:r>
              <a:rPr lang="en-US" sz="1400" b="0"/>
              <a:t>based on net costs of storage </a:t>
            </a:r>
          </a:p>
          <a:p>
            <a:pPr lvl="1"/>
            <a:r>
              <a:rPr lang="en-US" sz="1400" b="0"/>
              <a:t>Higher short-term distribution capacity avoided costs for PG&amp;E</a:t>
            </a:r>
          </a:p>
          <a:p>
            <a:pPr lvl="1"/>
            <a:r>
              <a:rPr lang="en-US" sz="1400" b="0"/>
              <a:t>Higher transmission capacity avoided costs for PG&amp;E </a:t>
            </a:r>
          </a:p>
          <a:p>
            <a:pPr lvl="1"/>
            <a:r>
              <a:rPr lang="en-US" sz="1400" b="0"/>
              <a:t>Higher energy prices during the middle of the day from SERVM around 2030 </a:t>
            </a:r>
          </a:p>
          <a:p>
            <a:pPr lvl="1"/>
            <a:r>
              <a:rPr lang="en-US" sz="1400"/>
              <a:t>Lower greenhouse gas (GHG) value </a:t>
            </a:r>
            <a:r>
              <a:rPr lang="en-US" sz="1400" b="0"/>
              <a:t>from RESOLVE</a:t>
            </a:r>
          </a:p>
          <a:p>
            <a:r>
              <a:rPr lang="en-US"/>
              <a:t>Natural Gas Avoided Costs</a:t>
            </a:r>
          </a:p>
          <a:p>
            <a:pPr lvl="1"/>
            <a:r>
              <a:rPr lang="en-US" sz="1400"/>
              <a:t>Natural gas avoided costs double </a:t>
            </a:r>
            <a:r>
              <a:rPr lang="en-US" sz="1400" b="0"/>
              <a:t>as 2022 ACC adopts separate GHG value for the natural gas sector to reflect the higher costs to decarbonize gas</a:t>
            </a:r>
          </a:p>
          <a:p>
            <a:endParaRPr lang="en-US" sz="1600" b="0"/>
          </a:p>
          <a:p>
            <a:pPr lvl="1"/>
            <a:endParaRPr lang="en-US" sz="1400" b="0"/>
          </a:p>
          <a:p>
            <a:pPr lvl="1"/>
            <a:endParaRPr lang="en-US" sz="1400"/>
          </a:p>
          <a:p>
            <a:pPr lvl="1"/>
            <a:endParaRPr lang="en-US" sz="1400"/>
          </a:p>
          <a:p>
            <a:pPr lvl="1"/>
            <a:endParaRPr lang="en-US"/>
          </a:p>
          <a:p>
            <a:pPr lvl="1"/>
            <a:endParaRPr lang="en-US"/>
          </a:p>
          <a:p>
            <a:endParaRPr lang="en-US"/>
          </a:p>
          <a:p>
            <a:endParaRPr lang="en-US"/>
          </a:p>
          <a:p>
            <a:endParaRPr lang="en-US"/>
          </a:p>
        </p:txBody>
      </p:sp>
      <p:sp>
        <p:nvSpPr>
          <p:cNvPr id="3" name="Title 2">
            <a:extLst>
              <a:ext uri="{FF2B5EF4-FFF2-40B4-BE49-F238E27FC236}">
                <a16:creationId xmlns:a16="http://schemas.microsoft.com/office/drawing/2014/main" id="{6E9D1ACF-1EA2-43C3-E692-8FE48A67D5EB}"/>
              </a:ext>
            </a:extLst>
          </p:cNvPr>
          <p:cNvSpPr>
            <a:spLocks noGrp="1"/>
          </p:cNvSpPr>
          <p:nvPr>
            <p:ph type="title"/>
          </p:nvPr>
        </p:nvSpPr>
        <p:spPr/>
        <p:txBody>
          <a:bodyPr>
            <a:noAutofit/>
          </a:bodyPr>
          <a:lstStyle/>
          <a:p>
            <a:r>
              <a:rPr lang="en-US" sz="2400"/>
              <a:t>2022 Draft Avoided Cost Calculator (ACC) sees higher avoided costs across several categories in near and mid term</a:t>
            </a:r>
          </a:p>
        </p:txBody>
      </p:sp>
      <p:pic>
        <p:nvPicPr>
          <p:cNvPr id="5" name="Picture 4">
            <a:extLst>
              <a:ext uri="{FF2B5EF4-FFF2-40B4-BE49-F238E27FC236}">
                <a16:creationId xmlns:a16="http://schemas.microsoft.com/office/drawing/2014/main" id="{7BF6438D-C9F0-8305-2128-82C7BF7F195A}"/>
              </a:ext>
            </a:extLst>
          </p:cNvPr>
          <p:cNvPicPr>
            <a:picLocks noChangeAspect="1"/>
          </p:cNvPicPr>
          <p:nvPr/>
        </p:nvPicPr>
        <p:blipFill>
          <a:blip r:embed="rId2"/>
          <a:stretch>
            <a:fillRect/>
          </a:stretch>
        </p:blipFill>
        <p:spPr>
          <a:xfrm>
            <a:off x="7652955" y="4073543"/>
            <a:ext cx="3894806" cy="2438852"/>
          </a:xfrm>
          <a:prstGeom prst="rect">
            <a:avLst/>
          </a:prstGeom>
        </p:spPr>
      </p:pic>
      <p:pic>
        <p:nvPicPr>
          <p:cNvPr id="6" name="Picture 5">
            <a:extLst>
              <a:ext uri="{FF2B5EF4-FFF2-40B4-BE49-F238E27FC236}">
                <a16:creationId xmlns:a16="http://schemas.microsoft.com/office/drawing/2014/main" id="{95FE3613-3124-7CA8-9B7E-2FFDB5C691BB}"/>
              </a:ext>
            </a:extLst>
          </p:cNvPr>
          <p:cNvPicPr>
            <a:picLocks noChangeAspect="1"/>
          </p:cNvPicPr>
          <p:nvPr/>
        </p:nvPicPr>
        <p:blipFill>
          <a:blip r:embed="rId3"/>
          <a:stretch>
            <a:fillRect/>
          </a:stretch>
        </p:blipFill>
        <p:spPr>
          <a:xfrm>
            <a:off x="7695718" y="1295837"/>
            <a:ext cx="3894805" cy="2463551"/>
          </a:xfrm>
          <a:prstGeom prst="rect">
            <a:avLst/>
          </a:prstGeom>
        </p:spPr>
      </p:pic>
      <p:sp>
        <p:nvSpPr>
          <p:cNvPr id="7" name="Rectangle 6">
            <a:extLst>
              <a:ext uri="{FF2B5EF4-FFF2-40B4-BE49-F238E27FC236}">
                <a16:creationId xmlns:a16="http://schemas.microsoft.com/office/drawing/2014/main" id="{52459999-D606-94B5-0F20-3C2695943240}"/>
              </a:ext>
            </a:extLst>
          </p:cNvPr>
          <p:cNvSpPr/>
          <p:nvPr/>
        </p:nvSpPr>
        <p:spPr>
          <a:xfrm>
            <a:off x="7610193" y="936878"/>
            <a:ext cx="3980330" cy="29404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2021 ACC</a:t>
            </a:r>
          </a:p>
        </p:txBody>
      </p:sp>
      <p:sp>
        <p:nvSpPr>
          <p:cNvPr id="8" name="Rectangle 7">
            <a:extLst>
              <a:ext uri="{FF2B5EF4-FFF2-40B4-BE49-F238E27FC236}">
                <a16:creationId xmlns:a16="http://schemas.microsoft.com/office/drawing/2014/main" id="{22185CA8-4A2F-5681-B6DF-FF5AC4E7D409}"/>
              </a:ext>
            </a:extLst>
          </p:cNvPr>
          <p:cNvSpPr/>
          <p:nvPr/>
        </p:nvSpPr>
        <p:spPr>
          <a:xfrm>
            <a:off x="7655303" y="3738735"/>
            <a:ext cx="3975634" cy="29404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2022 ACC</a:t>
            </a:r>
          </a:p>
        </p:txBody>
      </p:sp>
      <p:pic>
        <p:nvPicPr>
          <p:cNvPr id="10" name="Picture 9">
            <a:extLst>
              <a:ext uri="{FF2B5EF4-FFF2-40B4-BE49-F238E27FC236}">
                <a16:creationId xmlns:a16="http://schemas.microsoft.com/office/drawing/2014/main" id="{17F73050-D853-A0A6-4850-DB02B0C92440}"/>
              </a:ext>
            </a:extLst>
          </p:cNvPr>
          <p:cNvPicPr>
            <a:picLocks noChangeAspect="1"/>
          </p:cNvPicPr>
          <p:nvPr/>
        </p:nvPicPr>
        <p:blipFill>
          <a:blip r:embed="rId4"/>
          <a:stretch>
            <a:fillRect/>
          </a:stretch>
        </p:blipFill>
        <p:spPr>
          <a:xfrm>
            <a:off x="1553170" y="4186518"/>
            <a:ext cx="4300784" cy="2108937"/>
          </a:xfrm>
          <a:prstGeom prst="rect">
            <a:avLst/>
          </a:prstGeom>
        </p:spPr>
      </p:pic>
      <p:sp>
        <p:nvSpPr>
          <p:cNvPr id="11" name="TextBox 10">
            <a:extLst>
              <a:ext uri="{FF2B5EF4-FFF2-40B4-BE49-F238E27FC236}">
                <a16:creationId xmlns:a16="http://schemas.microsoft.com/office/drawing/2014/main" id="{4AEA2826-AB4B-48F8-31CD-BB90A1FB520F}"/>
              </a:ext>
            </a:extLst>
          </p:cNvPr>
          <p:cNvSpPr txBox="1"/>
          <p:nvPr/>
        </p:nvSpPr>
        <p:spPr>
          <a:xfrm>
            <a:off x="10430103" y="1295837"/>
            <a:ext cx="1401398" cy="261610"/>
          </a:xfrm>
          <a:prstGeom prst="rect">
            <a:avLst/>
          </a:prstGeom>
          <a:noFill/>
        </p:spPr>
        <p:txBody>
          <a:bodyPr wrap="square" rtlCol="0">
            <a:spAutoFit/>
          </a:bodyPr>
          <a:lstStyle/>
          <a:p>
            <a:pPr algn="l"/>
            <a:r>
              <a:rPr lang="en-US" sz="1050"/>
              <a:t>2030 PG&amp;E CZ12</a:t>
            </a:r>
            <a:endParaRPr lang="en-US" sz="1050">
              <a:solidFill>
                <a:schemeClr val="accent1"/>
              </a:solidFill>
            </a:endParaRPr>
          </a:p>
        </p:txBody>
      </p:sp>
      <p:sp>
        <p:nvSpPr>
          <p:cNvPr id="12" name="TextBox 11">
            <a:extLst>
              <a:ext uri="{FF2B5EF4-FFF2-40B4-BE49-F238E27FC236}">
                <a16:creationId xmlns:a16="http://schemas.microsoft.com/office/drawing/2014/main" id="{F2B93314-ABC2-4C28-2926-4AB840A9A19C}"/>
              </a:ext>
            </a:extLst>
          </p:cNvPr>
          <p:cNvSpPr txBox="1"/>
          <p:nvPr/>
        </p:nvSpPr>
        <p:spPr>
          <a:xfrm>
            <a:off x="10367350" y="4138460"/>
            <a:ext cx="1401398" cy="261610"/>
          </a:xfrm>
          <a:prstGeom prst="rect">
            <a:avLst/>
          </a:prstGeom>
          <a:noFill/>
        </p:spPr>
        <p:txBody>
          <a:bodyPr wrap="square" rtlCol="0">
            <a:spAutoFit/>
          </a:bodyPr>
          <a:lstStyle/>
          <a:p>
            <a:pPr algn="l"/>
            <a:r>
              <a:rPr lang="en-US" sz="1050"/>
              <a:t>2030 PG&amp;E CZ12</a:t>
            </a:r>
            <a:endParaRPr lang="en-US" sz="1050">
              <a:solidFill>
                <a:schemeClr val="accent1"/>
              </a:solidFill>
            </a:endParaRPr>
          </a:p>
        </p:txBody>
      </p:sp>
    </p:spTree>
    <p:extLst>
      <p:ext uri="{BB962C8B-B14F-4D97-AF65-F5344CB8AC3E}">
        <p14:creationId xmlns:p14="http://schemas.microsoft.com/office/powerpoint/2010/main" val="33546002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10A17-1D9B-4AC0-BC2B-95A085F41A33}"/>
              </a:ext>
            </a:extLst>
          </p:cNvPr>
          <p:cNvSpPr>
            <a:spLocks noGrp="1"/>
          </p:cNvSpPr>
          <p:nvPr>
            <p:ph type="title"/>
          </p:nvPr>
        </p:nvSpPr>
        <p:spPr>
          <a:xfrm>
            <a:off x="1914144" y="274638"/>
            <a:ext cx="9997440" cy="715962"/>
          </a:xfrm>
        </p:spPr>
        <p:txBody>
          <a:bodyPr/>
          <a:lstStyle/>
          <a:p>
            <a:r>
              <a:rPr lang="en-US" sz="3200">
                <a:solidFill>
                  <a:srgbClr val="C00000"/>
                </a:solidFill>
                <a:effectLst/>
              </a:rPr>
              <a:t>The 2022 ACC Will Not Be Accurate [1]</a:t>
            </a:r>
            <a:endParaRPr lang="en-US"/>
          </a:p>
        </p:txBody>
      </p:sp>
      <p:sp>
        <p:nvSpPr>
          <p:cNvPr id="3" name="Content Placeholder 2">
            <a:extLst>
              <a:ext uri="{FF2B5EF4-FFF2-40B4-BE49-F238E27FC236}">
                <a16:creationId xmlns:a16="http://schemas.microsoft.com/office/drawing/2014/main" id="{43E296D2-0936-4354-BEFF-8C111E962626}"/>
              </a:ext>
            </a:extLst>
          </p:cNvPr>
          <p:cNvSpPr>
            <a:spLocks noGrp="1"/>
          </p:cNvSpPr>
          <p:nvPr>
            <p:ph idx="1"/>
          </p:nvPr>
        </p:nvSpPr>
        <p:spPr>
          <a:xfrm>
            <a:off x="1914144" y="990600"/>
            <a:ext cx="9997440" cy="5257800"/>
          </a:xfrm>
        </p:spPr>
        <p:txBody>
          <a:bodyPr/>
          <a:lstStyle/>
          <a:p>
            <a:pPr marL="171450" lvl="0" indent="-171450" defTabSz="685800">
              <a:spcBef>
                <a:spcPts val="750"/>
              </a:spcBef>
              <a:buClrTx/>
              <a:buSzTx/>
              <a:buFont typeface="Arial" panose="020B0604020202020204" pitchFamily="34" charset="0"/>
              <a:buChar char="•"/>
            </a:pPr>
            <a:r>
              <a:rPr lang="en-US" sz="2700">
                <a:solidFill>
                  <a:srgbClr val="000000"/>
                </a:solidFill>
                <a:latin typeface="Calibri" panose="020F0502020204030204"/>
              </a:rPr>
              <a:t>First needed modification to D. 22-05-002</a:t>
            </a:r>
          </a:p>
          <a:p>
            <a:pPr marL="514350" lvl="1" indent="-171450" defTabSz="685800">
              <a:spcBef>
                <a:spcPts val="375"/>
              </a:spcBef>
              <a:buClrTx/>
              <a:buFont typeface="Arial" panose="020B0604020202020204" pitchFamily="34" charset="0"/>
              <a:buChar char="•"/>
            </a:pPr>
            <a:r>
              <a:rPr lang="en-US" sz="2400">
                <a:solidFill>
                  <a:srgbClr val="000000"/>
                </a:solidFill>
                <a:latin typeface="Calibri" panose="020F0502020204030204"/>
              </a:rPr>
              <a:t>A realistic, up-to-date natural gas forecast</a:t>
            </a:r>
          </a:p>
          <a:p>
            <a:pPr marL="514350" lvl="1" indent="-171450" defTabSz="685800">
              <a:spcBef>
                <a:spcPts val="375"/>
              </a:spcBef>
              <a:buClrTx/>
              <a:buFont typeface="Arial" panose="020B0604020202020204" pitchFamily="34" charset="0"/>
              <a:buChar char="•"/>
            </a:pPr>
            <a:endParaRPr lang="en-US" sz="2400">
              <a:solidFill>
                <a:srgbClr val="000000"/>
              </a:solidFill>
              <a:latin typeface="Calibri" panose="020F0502020204030204"/>
            </a:endParaRPr>
          </a:p>
          <a:p>
            <a:pPr marL="82296" indent="0">
              <a:buNone/>
            </a:pPr>
            <a:endParaRPr lang="en-US"/>
          </a:p>
        </p:txBody>
      </p:sp>
      <p:sp>
        <p:nvSpPr>
          <p:cNvPr id="4" name="Footer Placeholder 3">
            <a:extLst>
              <a:ext uri="{FF2B5EF4-FFF2-40B4-BE49-F238E27FC236}">
                <a16:creationId xmlns:a16="http://schemas.microsoft.com/office/drawing/2014/main" id="{E40AE166-5CA8-4B35-AE66-C617171CB07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00000"/>
                </a:solidFill>
                <a:effectLst/>
                <a:uLnTx/>
                <a:uFillTx/>
                <a:latin typeface="Gill Sans MT"/>
                <a:ea typeface="+mn-ea"/>
                <a:cs typeface="+mn-cs"/>
              </a:rPr>
              <a:t>Crossborder Energy</a:t>
            </a:r>
          </a:p>
        </p:txBody>
      </p:sp>
      <p:sp>
        <p:nvSpPr>
          <p:cNvPr id="5" name="Slide Number Placeholder 4">
            <a:extLst>
              <a:ext uri="{FF2B5EF4-FFF2-40B4-BE49-F238E27FC236}">
                <a16:creationId xmlns:a16="http://schemas.microsoft.com/office/drawing/2014/main" id="{F3147D5A-EB14-46B3-A317-C6D54D3AD6A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3DB9CE7-CDD1-4070-94CE-22F8735EAA08}" type="slidenum">
              <a:rPr kumimoji="0" lang="en-US" sz="1200" b="0" i="0" u="none" strike="noStrike" kern="1200" cap="none" spc="0" normalizeH="0" baseline="0" noProof="0" smtClean="0">
                <a:ln>
                  <a:noFill/>
                </a:ln>
                <a:solidFill>
                  <a:srgbClr val="C00000"/>
                </a:solidFill>
                <a:effectLst/>
                <a:uLnTx/>
                <a:uFillTx/>
                <a:latin typeface="Gill Sans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C00000"/>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F85F2209-0901-4FDB-8188-CE7060618DB9}"/>
              </a:ext>
            </a:extLst>
          </p:cNvPr>
          <p:cNvPicPr>
            <a:picLocks noChangeAspect="1"/>
          </p:cNvPicPr>
          <p:nvPr/>
        </p:nvPicPr>
        <p:blipFill>
          <a:blip r:embed="rId2"/>
          <a:stretch>
            <a:fillRect/>
          </a:stretch>
        </p:blipFill>
        <p:spPr>
          <a:xfrm>
            <a:off x="1918761" y="1981200"/>
            <a:ext cx="7958655" cy="4534503"/>
          </a:xfrm>
          <a:prstGeom prst="rect">
            <a:avLst/>
          </a:prstGeom>
        </p:spPr>
      </p:pic>
    </p:spTree>
    <p:extLst>
      <p:ext uri="{BB962C8B-B14F-4D97-AF65-F5344CB8AC3E}">
        <p14:creationId xmlns:p14="http://schemas.microsoft.com/office/powerpoint/2010/main" val="6457186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10A17-1D9B-4AC0-BC2B-95A085F41A33}"/>
              </a:ext>
            </a:extLst>
          </p:cNvPr>
          <p:cNvSpPr>
            <a:spLocks noGrp="1"/>
          </p:cNvSpPr>
          <p:nvPr>
            <p:ph type="title"/>
          </p:nvPr>
        </p:nvSpPr>
        <p:spPr>
          <a:xfrm>
            <a:off x="1914144" y="274638"/>
            <a:ext cx="9997440" cy="792162"/>
          </a:xfrm>
        </p:spPr>
        <p:txBody>
          <a:bodyPr/>
          <a:lstStyle/>
          <a:p>
            <a:r>
              <a:rPr lang="en-US" sz="3200">
                <a:solidFill>
                  <a:srgbClr val="C00000"/>
                </a:solidFill>
                <a:effectLst/>
              </a:rPr>
              <a:t>The 2022 ACC Will Not Be Accurate [2]</a:t>
            </a:r>
            <a:endParaRPr lang="en-US"/>
          </a:p>
        </p:txBody>
      </p:sp>
      <p:sp>
        <p:nvSpPr>
          <p:cNvPr id="3" name="Content Placeholder 2">
            <a:extLst>
              <a:ext uri="{FF2B5EF4-FFF2-40B4-BE49-F238E27FC236}">
                <a16:creationId xmlns:a16="http://schemas.microsoft.com/office/drawing/2014/main" id="{43E296D2-0936-4354-BEFF-8C111E962626}"/>
              </a:ext>
            </a:extLst>
          </p:cNvPr>
          <p:cNvSpPr>
            <a:spLocks noGrp="1"/>
          </p:cNvSpPr>
          <p:nvPr>
            <p:ph idx="1"/>
          </p:nvPr>
        </p:nvSpPr>
        <p:spPr>
          <a:xfrm>
            <a:off x="1914144" y="1066800"/>
            <a:ext cx="9997440" cy="5181600"/>
          </a:xfrm>
        </p:spPr>
        <p:txBody>
          <a:bodyPr/>
          <a:lstStyle/>
          <a:p>
            <a:pPr marL="171450" lvl="0" indent="-171450" defTabSz="685800">
              <a:spcBef>
                <a:spcPts val="750"/>
              </a:spcBef>
              <a:buClrTx/>
              <a:buSzTx/>
              <a:buFont typeface="Arial" panose="020B0604020202020204" pitchFamily="34" charset="0"/>
              <a:buChar char="•"/>
            </a:pPr>
            <a:r>
              <a:rPr lang="en-US" sz="2700">
                <a:solidFill>
                  <a:srgbClr val="000000"/>
                </a:solidFill>
                <a:latin typeface="Calibri" panose="020F0502020204030204"/>
              </a:rPr>
              <a:t>Second needed modification to D. 22-05-002</a:t>
            </a:r>
          </a:p>
          <a:p>
            <a:pPr marL="514350" lvl="1" indent="-171450" defTabSz="685800">
              <a:spcBef>
                <a:spcPts val="375"/>
              </a:spcBef>
              <a:buClrTx/>
              <a:buFont typeface="Arial" panose="020B0604020202020204" pitchFamily="34" charset="0"/>
              <a:buChar char="•"/>
            </a:pPr>
            <a:r>
              <a:rPr lang="en-US" sz="2400">
                <a:solidFill>
                  <a:srgbClr val="000000"/>
                </a:solidFill>
                <a:latin typeface="Calibri" panose="020F0502020204030204"/>
              </a:rPr>
              <a:t>ACC must reflect the state’s electrification goals</a:t>
            </a:r>
          </a:p>
          <a:p>
            <a:pPr marL="514350" lvl="1" indent="-171450" defTabSz="685800">
              <a:spcBef>
                <a:spcPts val="375"/>
              </a:spcBef>
              <a:buClrTx/>
              <a:buFont typeface="Arial" panose="020B0604020202020204" pitchFamily="34" charset="0"/>
              <a:buChar char="•"/>
            </a:pPr>
            <a:endParaRPr lang="en-US" sz="2400">
              <a:solidFill>
                <a:srgbClr val="000000"/>
              </a:solidFill>
              <a:latin typeface="Calibri" panose="020F0502020204030204"/>
            </a:endParaRPr>
          </a:p>
          <a:p>
            <a:endParaRPr lang="en-US"/>
          </a:p>
        </p:txBody>
      </p:sp>
      <p:sp>
        <p:nvSpPr>
          <p:cNvPr id="4" name="Footer Placeholder 3">
            <a:extLst>
              <a:ext uri="{FF2B5EF4-FFF2-40B4-BE49-F238E27FC236}">
                <a16:creationId xmlns:a16="http://schemas.microsoft.com/office/drawing/2014/main" id="{E40AE166-5CA8-4B35-AE66-C617171CB07E}"/>
              </a:ext>
            </a:extLst>
          </p:cNvPr>
          <p:cNvSpPr>
            <a:spLocks noGrp="1"/>
          </p:cNvSpPr>
          <p:nvPr>
            <p:ph type="ftr" sz="quarter" idx="11"/>
          </p:nvPr>
        </p:nvSpPr>
        <p:spPr>
          <a:xfrm>
            <a:off x="7467600" y="6305549"/>
            <a:ext cx="3860800" cy="4762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C00000"/>
                </a:solidFill>
                <a:effectLst/>
                <a:uLnTx/>
                <a:uFillTx/>
                <a:latin typeface="Gill Sans MT"/>
                <a:ea typeface="+mn-ea"/>
                <a:cs typeface="+mn-cs"/>
              </a:rPr>
              <a:t>Crossborder Energy</a:t>
            </a:r>
          </a:p>
        </p:txBody>
      </p:sp>
      <p:sp>
        <p:nvSpPr>
          <p:cNvPr id="5" name="Slide Number Placeholder 4">
            <a:extLst>
              <a:ext uri="{FF2B5EF4-FFF2-40B4-BE49-F238E27FC236}">
                <a16:creationId xmlns:a16="http://schemas.microsoft.com/office/drawing/2014/main" id="{F3147D5A-EB14-46B3-A317-C6D54D3AD6A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3DB9CE7-CDD1-4070-94CE-22F8735EAA08}" type="slidenum">
              <a:rPr kumimoji="0" lang="en-US" sz="1200" b="0" i="0" u="none" strike="noStrike" kern="1200" cap="none" spc="0" normalizeH="0" baseline="0" noProof="0" smtClean="0">
                <a:ln>
                  <a:noFill/>
                </a:ln>
                <a:solidFill>
                  <a:srgbClr val="C00000"/>
                </a:solidFill>
                <a:effectLst/>
                <a:uLnTx/>
                <a:uFillTx/>
                <a:latin typeface="Gill Sans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C00000"/>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7BCC3D77-274E-414A-A85F-F03BD3652D60}"/>
              </a:ext>
            </a:extLst>
          </p:cNvPr>
          <p:cNvPicPr>
            <a:picLocks noChangeAspect="1"/>
          </p:cNvPicPr>
          <p:nvPr/>
        </p:nvPicPr>
        <p:blipFill>
          <a:blip r:embed="rId2"/>
          <a:stretch>
            <a:fillRect/>
          </a:stretch>
        </p:blipFill>
        <p:spPr>
          <a:xfrm>
            <a:off x="1914144" y="2057400"/>
            <a:ext cx="7153656" cy="4343400"/>
          </a:xfrm>
          <a:prstGeom prst="rect">
            <a:avLst/>
          </a:prstGeom>
        </p:spPr>
      </p:pic>
    </p:spTree>
    <p:extLst>
      <p:ext uri="{BB962C8B-B14F-4D97-AF65-F5344CB8AC3E}">
        <p14:creationId xmlns:p14="http://schemas.microsoft.com/office/powerpoint/2010/main" val="4267772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C8A5D-EA52-194A-8424-155328D99D35}"/>
              </a:ext>
            </a:extLst>
          </p:cNvPr>
          <p:cNvSpPr txBox="1">
            <a:spLocks/>
          </p:cNvSpPr>
          <p:nvPr/>
        </p:nvSpPr>
        <p:spPr>
          <a:xfrm>
            <a:off x="3936419" y="4069347"/>
            <a:ext cx="6394697" cy="1037413"/>
          </a:xfrm>
          <a:prstGeom prst="rect">
            <a:avLst/>
          </a:prstGeom>
        </p:spPr>
        <p:txBody>
          <a:bodyPr>
            <a:norm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entury Gothic" panose="020F0302020204030204"/>
              <a:ea typeface="+mj-ea"/>
              <a:cs typeface="+mj-cs"/>
            </a:endParaRPr>
          </a:p>
        </p:txBody>
      </p:sp>
      <p:pic>
        <p:nvPicPr>
          <p:cNvPr id="5" name="Picture 4">
            <a:extLst>
              <a:ext uri="{FF2B5EF4-FFF2-40B4-BE49-F238E27FC236}">
                <a16:creationId xmlns:a16="http://schemas.microsoft.com/office/drawing/2014/main" id="{07677C39-DBAF-7F4E-A07A-79DF29F7C6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3200" y="1880602"/>
            <a:ext cx="7574547" cy="2135212"/>
          </a:xfrm>
          <a:prstGeom prst="rect">
            <a:avLst/>
          </a:prstGeom>
        </p:spPr>
      </p:pic>
      <p:sp>
        <p:nvSpPr>
          <p:cNvPr id="6" name="Rectangle 5">
            <a:extLst>
              <a:ext uri="{FF2B5EF4-FFF2-40B4-BE49-F238E27FC236}">
                <a16:creationId xmlns:a16="http://schemas.microsoft.com/office/drawing/2014/main" id="{1E2447BC-D7EC-C145-9239-F887ECB37EB8}"/>
              </a:ext>
            </a:extLst>
          </p:cNvPr>
          <p:cNvSpPr/>
          <p:nvPr/>
        </p:nvSpPr>
        <p:spPr>
          <a:xfrm>
            <a:off x="463216" y="6166184"/>
            <a:ext cx="3050005" cy="5233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62472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448AEF-1539-3BF7-F72E-8CDB4BE4E732}"/>
              </a:ext>
            </a:extLst>
          </p:cNvPr>
          <p:cNvSpPr>
            <a:spLocks noGrp="1"/>
          </p:cNvSpPr>
          <p:nvPr>
            <p:ph type="body" sz="quarter" idx="10"/>
          </p:nvPr>
        </p:nvSpPr>
        <p:spPr>
          <a:xfrm>
            <a:off x="463295" y="1235335"/>
            <a:ext cx="11265408" cy="4937760"/>
          </a:xfrm>
        </p:spPr>
        <p:txBody>
          <a:bodyPr/>
          <a:lstStyle/>
          <a:p>
            <a:r>
              <a:rPr lang="en-US"/>
              <a:t>Energy efficiency or solar will see an increase in avoided costs if they can capture high-capacity hours in summer and high midday energy prices</a:t>
            </a:r>
          </a:p>
        </p:txBody>
      </p:sp>
      <p:sp>
        <p:nvSpPr>
          <p:cNvPr id="3" name="Title 2">
            <a:extLst>
              <a:ext uri="{FF2B5EF4-FFF2-40B4-BE49-F238E27FC236}">
                <a16:creationId xmlns:a16="http://schemas.microsoft.com/office/drawing/2014/main" id="{D9B2F95C-1436-69A8-0777-BF672F3ECD76}"/>
              </a:ext>
            </a:extLst>
          </p:cNvPr>
          <p:cNvSpPr>
            <a:spLocks noGrp="1"/>
          </p:cNvSpPr>
          <p:nvPr>
            <p:ph type="title"/>
          </p:nvPr>
        </p:nvSpPr>
        <p:spPr/>
        <p:txBody>
          <a:bodyPr>
            <a:normAutofit/>
          </a:bodyPr>
          <a:lstStyle/>
          <a:p>
            <a:r>
              <a:rPr lang="en-US"/>
              <a:t>Energy Efficiency &amp; Solar – 2030 PG&amp;E CZ12 </a:t>
            </a:r>
          </a:p>
        </p:txBody>
      </p:sp>
      <p:sp>
        <p:nvSpPr>
          <p:cNvPr id="13" name="Rectangle 12">
            <a:extLst>
              <a:ext uri="{FF2B5EF4-FFF2-40B4-BE49-F238E27FC236}">
                <a16:creationId xmlns:a16="http://schemas.microsoft.com/office/drawing/2014/main" id="{23C96E55-B044-06DD-4545-3BFF12DC9462}"/>
              </a:ext>
            </a:extLst>
          </p:cNvPr>
          <p:cNvSpPr/>
          <p:nvPr/>
        </p:nvSpPr>
        <p:spPr>
          <a:xfrm>
            <a:off x="1108758" y="2201731"/>
            <a:ext cx="4751458" cy="29404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2021 ACC</a:t>
            </a:r>
          </a:p>
        </p:txBody>
      </p:sp>
      <p:sp>
        <p:nvSpPr>
          <p:cNvPr id="14" name="Rectangle 13">
            <a:extLst>
              <a:ext uri="{FF2B5EF4-FFF2-40B4-BE49-F238E27FC236}">
                <a16:creationId xmlns:a16="http://schemas.microsoft.com/office/drawing/2014/main" id="{6F55BCA8-6FEC-269B-1190-FAA46A200A63}"/>
              </a:ext>
            </a:extLst>
          </p:cNvPr>
          <p:cNvSpPr/>
          <p:nvPr/>
        </p:nvSpPr>
        <p:spPr>
          <a:xfrm>
            <a:off x="6331784" y="2201732"/>
            <a:ext cx="4751458" cy="29404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2022 ACC</a:t>
            </a:r>
          </a:p>
        </p:txBody>
      </p:sp>
      <p:pic>
        <p:nvPicPr>
          <p:cNvPr id="8" name="Picture 7">
            <a:extLst>
              <a:ext uri="{FF2B5EF4-FFF2-40B4-BE49-F238E27FC236}">
                <a16:creationId xmlns:a16="http://schemas.microsoft.com/office/drawing/2014/main" id="{404E0755-E15F-34AC-C5D3-3769502209A9}"/>
              </a:ext>
            </a:extLst>
          </p:cNvPr>
          <p:cNvPicPr>
            <a:picLocks noChangeAspect="1"/>
          </p:cNvPicPr>
          <p:nvPr/>
        </p:nvPicPr>
        <p:blipFill>
          <a:blip r:embed="rId2"/>
          <a:stretch>
            <a:fillRect/>
          </a:stretch>
        </p:blipFill>
        <p:spPr>
          <a:xfrm>
            <a:off x="6186648" y="2580969"/>
            <a:ext cx="5016126" cy="3041695"/>
          </a:xfrm>
          <a:prstGeom prst="rect">
            <a:avLst/>
          </a:prstGeom>
        </p:spPr>
      </p:pic>
      <p:pic>
        <p:nvPicPr>
          <p:cNvPr id="9" name="Picture 8">
            <a:extLst>
              <a:ext uri="{FF2B5EF4-FFF2-40B4-BE49-F238E27FC236}">
                <a16:creationId xmlns:a16="http://schemas.microsoft.com/office/drawing/2014/main" id="{8E2D2865-354C-1CE2-F522-DEB6DBA4D9B4}"/>
              </a:ext>
            </a:extLst>
          </p:cNvPr>
          <p:cNvPicPr>
            <a:picLocks noChangeAspect="1"/>
          </p:cNvPicPr>
          <p:nvPr/>
        </p:nvPicPr>
        <p:blipFill>
          <a:blip r:embed="rId3"/>
          <a:stretch>
            <a:fillRect/>
          </a:stretch>
        </p:blipFill>
        <p:spPr>
          <a:xfrm>
            <a:off x="941245" y="2548543"/>
            <a:ext cx="5005155" cy="3041695"/>
          </a:xfrm>
          <a:prstGeom prst="rect">
            <a:avLst/>
          </a:prstGeom>
        </p:spPr>
      </p:pic>
    </p:spTree>
    <p:extLst>
      <p:ext uri="{BB962C8B-B14F-4D97-AF65-F5344CB8AC3E}">
        <p14:creationId xmlns:p14="http://schemas.microsoft.com/office/powerpoint/2010/main" val="1776261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FFBF310-B662-3DAC-9803-1BCCD1DCB336}"/>
              </a:ext>
            </a:extLst>
          </p:cNvPr>
          <p:cNvSpPr>
            <a:spLocks noGrp="1"/>
          </p:cNvSpPr>
          <p:nvPr>
            <p:ph type="body" sz="quarter" idx="10"/>
          </p:nvPr>
        </p:nvSpPr>
        <p:spPr>
          <a:xfrm>
            <a:off x="463296" y="1140309"/>
            <a:ext cx="11265408" cy="4937760"/>
          </a:xfrm>
        </p:spPr>
        <p:txBody>
          <a:bodyPr/>
          <a:lstStyle/>
          <a:p>
            <a:r>
              <a:rPr lang="en-US" dirty="0"/>
              <a:t>Electrification measures (e.g., heat pump for space heating) that avoid natural gas consumption will see an improvement in cost effectiveness</a:t>
            </a:r>
          </a:p>
          <a:p>
            <a:pPr lvl="1"/>
            <a:r>
              <a:rPr lang="en-US" dirty="0"/>
              <a:t>Increased natural gas avoided costs due to higher natural gas GHG value</a:t>
            </a:r>
          </a:p>
          <a:p>
            <a:pPr lvl="1"/>
            <a:r>
              <a:rPr lang="en-US" dirty="0"/>
              <a:t>Decreased incurred electricity costs due to winter consumption</a:t>
            </a:r>
          </a:p>
          <a:p>
            <a:endParaRPr lang="en-US" dirty="0"/>
          </a:p>
        </p:txBody>
      </p:sp>
      <p:sp>
        <p:nvSpPr>
          <p:cNvPr id="2" name="Title 1">
            <a:extLst>
              <a:ext uri="{FF2B5EF4-FFF2-40B4-BE49-F238E27FC236}">
                <a16:creationId xmlns:a16="http://schemas.microsoft.com/office/drawing/2014/main" id="{08413561-5168-CC4D-8FB4-B3ED1828BD40}"/>
              </a:ext>
            </a:extLst>
          </p:cNvPr>
          <p:cNvSpPr>
            <a:spLocks noGrp="1"/>
          </p:cNvSpPr>
          <p:nvPr>
            <p:ph type="title"/>
          </p:nvPr>
        </p:nvSpPr>
        <p:spPr/>
        <p:txBody>
          <a:bodyPr>
            <a:normAutofit/>
          </a:bodyPr>
          <a:lstStyle/>
          <a:p>
            <a:r>
              <a:rPr lang="en-US" dirty="0"/>
              <a:t>Electrification – 2030 PG&amp;E CZ12*</a:t>
            </a:r>
          </a:p>
        </p:txBody>
      </p:sp>
      <p:pic>
        <p:nvPicPr>
          <p:cNvPr id="4" name="Picture 3">
            <a:extLst>
              <a:ext uri="{FF2B5EF4-FFF2-40B4-BE49-F238E27FC236}">
                <a16:creationId xmlns:a16="http://schemas.microsoft.com/office/drawing/2014/main" id="{4B9C8BD9-7CB4-E4FF-6270-86602944CB34}"/>
              </a:ext>
            </a:extLst>
          </p:cNvPr>
          <p:cNvPicPr>
            <a:picLocks noChangeAspect="1"/>
          </p:cNvPicPr>
          <p:nvPr/>
        </p:nvPicPr>
        <p:blipFill>
          <a:blip r:embed="rId3"/>
          <a:stretch>
            <a:fillRect/>
          </a:stretch>
        </p:blipFill>
        <p:spPr>
          <a:xfrm>
            <a:off x="2651267" y="2615274"/>
            <a:ext cx="6183736" cy="3390368"/>
          </a:xfrm>
          <a:prstGeom prst="rect">
            <a:avLst/>
          </a:prstGeom>
        </p:spPr>
      </p:pic>
      <p:sp>
        <p:nvSpPr>
          <p:cNvPr id="6" name="TextBox 5">
            <a:extLst>
              <a:ext uri="{FF2B5EF4-FFF2-40B4-BE49-F238E27FC236}">
                <a16:creationId xmlns:a16="http://schemas.microsoft.com/office/drawing/2014/main" id="{E2140840-BEE1-4CAF-6FC5-34B83A90B49F}"/>
              </a:ext>
            </a:extLst>
          </p:cNvPr>
          <p:cNvSpPr txBox="1"/>
          <p:nvPr/>
        </p:nvSpPr>
        <p:spPr>
          <a:xfrm>
            <a:off x="769545" y="6078069"/>
            <a:ext cx="11063334" cy="276999"/>
          </a:xfrm>
          <a:prstGeom prst="rect">
            <a:avLst/>
          </a:prstGeom>
          <a:noFill/>
        </p:spPr>
        <p:txBody>
          <a:bodyPr wrap="square" rtlCol="0">
            <a:spAutoFit/>
          </a:bodyPr>
          <a:lstStyle/>
          <a:p>
            <a:pPr algn="l"/>
            <a:r>
              <a:rPr lang="en-US" sz="1200" dirty="0"/>
              <a:t>*This slide has been revised after the workshop to address a small mistake in pulling the wrong data from ACC. </a:t>
            </a:r>
          </a:p>
        </p:txBody>
      </p:sp>
    </p:spTree>
    <p:extLst>
      <p:ext uri="{BB962C8B-B14F-4D97-AF65-F5344CB8AC3E}">
        <p14:creationId xmlns:p14="http://schemas.microsoft.com/office/powerpoint/2010/main" val="2721335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89E8B-E6D9-2105-E2A5-458562C28FF5}"/>
              </a:ext>
            </a:extLst>
          </p:cNvPr>
          <p:cNvSpPr>
            <a:spLocks noGrp="1"/>
          </p:cNvSpPr>
          <p:nvPr>
            <p:ph type="title"/>
          </p:nvPr>
        </p:nvSpPr>
        <p:spPr/>
        <p:txBody>
          <a:bodyPr/>
          <a:lstStyle/>
          <a:p>
            <a:r>
              <a:rPr lang="en-US"/>
              <a:t>No New DER Scenario</a:t>
            </a:r>
          </a:p>
        </p:txBody>
      </p:sp>
      <p:sp>
        <p:nvSpPr>
          <p:cNvPr id="3" name="Text Placeholder 2">
            <a:extLst>
              <a:ext uri="{FF2B5EF4-FFF2-40B4-BE49-F238E27FC236}">
                <a16:creationId xmlns:a16="http://schemas.microsoft.com/office/drawing/2014/main" id="{98C39CBF-A967-4F2A-A853-4D97917ACC21}"/>
              </a:ext>
            </a:extLst>
          </p:cNvPr>
          <p:cNvSpPr>
            <a:spLocks noGrp="1"/>
          </p:cNvSpPr>
          <p:nvPr>
            <p:ph type="body" idx="10"/>
          </p:nvPr>
        </p:nvSpPr>
        <p:spPr/>
        <p:txBody>
          <a:bodyPr/>
          <a:lstStyle/>
          <a:p>
            <a:endParaRPr lang="en-US"/>
          </a:p>
        </p:txBody>
      </p:sp>
    </p:spTree>
    <p:extLst>
      <p:ext uri="{BB962C8B-B14F-4D97-AF65-F5344CB8AC3E}">
        <p14:creationId xmlns:p14="http://schemas.microsoft.com/office/powerpoint/2010/main" val="4036283624"/>
      </p:ext>
    </p:extLst>
  </p:cSld>
  <p:clrMapOvr>
    <a:masterClrMapping/>
  </p:clrMapOvr>
</p:sld>
</file>

<file path=ppt/theme/_rels/theme6.xml.rels><?xml version="1.0" encoding="UTF-8" standalone="yes"?>
<Relationships xmlns="http://schemas.openxmlformats.org/package/2006/relationships"><Relationship Id="rId1" Type="http://schemas.openxmlformats.org/officeDocument/2006/relationships/image" Target="../media/image27.jpeg"/></Relationships>
</file>

<file path=ppt/theme/theme1.xml><?xml version="1.0" encoding="utf-8"?>
<a:theme xmlns:a="http://schemas.openxmlformats.org/drawingml/2006/main" name="E3 Standard">
  <a:themeElements>
    <a:clrScheme name="E3 Bright">
      <a:dk1>
        <a:srgbClr val="034E6E"/>
      </a:dk1>
      <a:lt1>
        <a:srgbClr val="FFFFFF"/>
      </a:lt1>
      <a:dk2>
        <a:srgbClr val="000000"/>
      </a:dk2>
      <a:lt2>
        <a:srgbClr val="EEECE1"/>
      </a:lt2>
      <a:accent1>
        <a:srgbClr val="6EA1B6"/>
      </a:accent1>
      <a:accent2>
        <a:srgbClr val="FFC400"/>
      </a:accent2>
      <a:accent3>
        <a:srgbClr val="FF5E39"/>
      </a:accent3>
      <a:accent4>
        <a:srgbClr val="30D773"/>
      </a:accent4>
      <a:accent5>
        <a:srgbClr val="FF8700"/>
      </a:accent5>
      <a:accent6>
        <a:srgbClr val="4458D2"/>
      </a:accent6>
      <a:hlink>
        <a:srgbClr val="6565FF"/>
      </a:hlink>
      <a:folHlink>
        <a:srgbClr val="6565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smtClean="0">
            <a:solidFill>
              <a:schemeClr val="accent1"/>
            </a:solidFill>
          </a:defRPr>
        </a:defPPr>
      </a:lstStyle>
    </a:txDef>
  </a:objectDefaults>
  <a:extraClrSchemeLst/>
  <a:extLst>
    <a:ext uri="{05A4C25C-085E-4340-85A3-A5531E510DB2}">
      <thm15:themeFamily xmlns:thm15="http://schemas.microsoft.com/office/thememl/2012/main" name="Default Theme" id="{D2FCC78E-8B1E-4AF0-A689-9507B1021D59}" vid="{5D7BD082-B2DA-44DC-BBF1-54FB77DC247C}"/>
    </a:ext>
  </a:extLst>
</a:theme>
</file>

<file path=ppt/theme/theme2.xml><?xml version="1.0" encoding="utf-8"?>
<a:theme xmlns:a="http://schemas.openxmlformats.org/drawingml/2006/main" name="E3 Avant Garde">
  <a:themeElements>
    <a:clrScheme name="E3 Bright (PPT)">
      <a:dk1>
        <a:srgbClr val="034E6E"/>
      </a:dk1>
      <a:lt1>
        <a:srgbClr val="FFFFFF"/>
      </a:lt1>
      <a:dk2>
        <a:srgbClr val="000000"/>
      </a:dk2>
      <a:lt2>
        <a:srgbClr val="EEECE1"/>
      </a:lt2>
      <a:accent1>
        <a:srgbClr val="6EA1B6"/>
      </a:accent1>
      <a:accent2>
        <a:srgbClr val="FFC400"/>
      </a:accent2>
      <a:accent3>
        <a:srgbClr val="FF5E39"/>
      </a:accent3>
      <a:accent4>
        <a:srgbClr val="30D773"/>
      </a:accent4>
      <a:accent5>
        <a:srgbClr val="FF8700"/>
      </a:accent5>
      <a:accent6>
        <a:srgbClr val="4458D2"/>
      </a:accent6>
      <a:hlink>
        <a:srgbClr val="6565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smtClean="0">
            <a:solidFill>
              <a:schemeClr val="accent1"/>
            </a:solidFill>
          </a:defRPr>
        </a:defPPr>
      </a:lstStyle>
    </a:txDef>
  </a:objectDefaults>
  <a:extraClrSchemeLst/>
  <a:extLst>
    <a:ext uri="{05A4C25C-085E-4340-85A3-A5531E510DB2}">
      <thm15:themeFamily xmlns:thm15="http://schemas.microsoft.com/office/thememl/2012/main" name="Default Theme" id="{D2FCC78E-8B1E-4AF0-A689-9507B1021D59}" vid="{1B49CFBE-B38A-45E1-9323-0591D1673776}"/>
    </a:ext>
  </a:extLst>
</a:theme>
</file>

<file path=ppt/theme/theme3.xml><?xml version="1.0" encoding="utf-8"?>
<a:theme xmlns:a="http://schemas.openxmlformats.org/drawingml/2006/main" name="CPUC White">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template_0920" id="{7E9F54C2-3C1C-C942-B1DE-74E05D64BEF4}" vid="{B8F0DD64-EEFB-0C44-A051-C152D4EBFB62}"/>
    </a:ext>
  </a:extLst>
</a:theme>
</file>

<file path=ppt/theme/theme4.xml><?xml version="1.0" encoding="utf-8"?>
<a:theme xmlns:a="http://schemas.openxmlformats.org/drawingml/2006/main" name="CPUC Blue">
  <a:themeElements>
    <a:clrScheme name="CPUC Custom">
      <a:dk1>
        <a:srgbClr val="000000"/>
      </a:dk1>
      <a:lt1>
        <a:srgbClr val="FFFFFF"/>
      </a:lt1>
      <a:dk2>
        <a:srgbClr val="2A3C50"/>
      </a:dk2>
      <a:lt2>
        <a:srgbClr val="FFDAA2"/>
      </a:lt2>
      <a:accent1>
        <a:srgbClr val="6996C9"/>
      </a:accent1>
      <a:accent2>
        <a:srgbClr val="FBAD22"/>
      </a:accent2>
      <a:accent3>
        <a:srgbClr val="70AD45"/>
      </a:accent3>
      <a:accent4>
        <a:srgbClr val="E66425"/>
      </a:accent4>
      <a:accent5>
        <a:srgbClr val="403193"/>
      </a:accent5>
      <a:accent6>
        <a:srgbClr val="652B14"/>
      </a:accent6>
      <a:hlink>
        <a:srgbClr val="6996C9"/>
      </a:hlink>
      <a:folHlink>
        <a:srgbClr val="40319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PUCtemplate_0920" id="{7E9F54C2-3C1C-C942-B1DE-74E05D64BEF4}" vid="{2C779445-2F03-8D4A-B4F7-1E330358FDF9}"/>
    </a:ext>
  </a:extLst>
</a:theme>
</file>

<file path=ppt/theme/theme5.xml><?xml version="1.0" encoding="utf-8"?>
<a:theme xmlns:a="http://schemas.openxmlformats.org/drawingml/2006/main" name="1_Title and Content">
  <a:themeElements>
    <a:clrScheme name="E3 2019">
      <a:dk1>
        <a:srgbClr val="034E6E"/>
      </a:dk1>
      <a:lt1>
        <a:sysClr val="window" lastClr="FFFFFF"/>
      </a:lt1>
      <a:dk2>
        <a:srgbClr val="315361"/>
      </a:dk2>
      <a:lt2>
        <a:srgbClr val="EEECE1"/>
      </a:lt2>
      <a:accent1>
        <a:srgbClr val="034E6E"/>
      </a:accent1>
      <a:accent2>
        <a:srgbClr val="AF7E00"/>
      </a:accent2>
      <a:accent3>
        <a:srgbClr val="AF2200"/>
      </a:accent3>
      <a:accent4>
        <a:srgbClr val="007E33"/>
      </a:accent4>
      <a:accent5>
        <a:srgbClr val="AF5D00"/>
      </a:accent5>
      <a:accent6>
        <a:srgbClr val="0A1978"/>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smtClean="0">
            <a:solidFill>
              <a:schemeClr val="accent1"/>
            </a:solidFill>
          </a:defRPr>
        </a:defPPr>
      </a:lstStyle>
    </a:txDef>
  </a:objectDefaults>
  <a:extraClrSchemeLst/>
  <a:extLst>
    <a:ext uri="{05A4C25C-085E-4340-85A3-A5531E510DB2}">
      <thm15:themeFamily xmlns:thm15="http://schemas.microsoft.com/office/thememl/2012/main" name="FINAL_E3_PPT_16-9" id="{28D32823-0A8A-4025-B26B-73A0774E76BE}" vid="{005EF519-66C6-48E3-87B6-213342AD776E}"/>
    </a:ext>
  </a:extLst>
</a:theme>
</file>

<file path=ppt/theme/theme6.xml><?xml version="1.0" encoding="utf-8"?>
<a:theme xmlns:a="http://schemas.openxmlformats.org/drawingml/2006/main" name="Solstic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est xmlns="b48abb86-6b75-4cc9-8ac7-293f3cb026c9" xsi:nil="true"/>
    <_ip_UnifiedCompliancePolicyProperties xmlns="http://schemas.microsoft.com/sharepoint/v3" xsi:nil="true"/>
    <Workingon xmlns="b48abb86-6b75-4cc9-8ac7-293f3cb026c9">
      <UserInfo>
        <DisplayName/>
        <AccountId xsi:nil="true"/>
        <AccountType/>
      </UserInfo>
    </Workingon>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5B365957C7CB40992C2FD98AC36155" ma:contentTypeVersion="15" ma:contentTypeDescription="Create a new document." ma:contentTypeScope="" ma:versionID="e97fdba70a6b6c075ff77fcefeaf979f">
  <xsd:schema xmlns:xsd="http://www.w3.org/2001/XMLSchema" xmlns:xs="http://www.w3.org/2001/XMLSchema" xmlns:p="http://schemas.microsoft.com/office/2006/metadata/properties" xmlns:ns1="http://schemas.microsoft.com/sharepoint/v3" xmlns:ns2="b48abb86-6b75-4cc9-8ac7-293f3cb026c9" xmlns:ns3="b2b8bedc-0fcb-47cf-97d0-3e95d67c491f" targetNamespace="http://schemas.microsoft.com/office/2006/metadata/properties" ma:root="true" ma:fieldsID="7d3098eca153e420d217a3256915daa8" ns1:_="" ns2:_="" ns3:_="">
    <xsd:import namespace="http://schemas.microsoft.com/sharepoint/v3"/>
    <xsd:import namespace="b48abb86-6b75-4cc9-8ac7-293f3cb026c9"/>
    <xsd:import namespace="b2b8bedc-0fcb-47cf-97d0-3e95d67c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Workingon" minOccurs="0"/>
                <xsd:element ref="ns2:test" minOccurs="0"/>
                <xsd:element ref="ns1:_ip_UnifiedCompliancePolicyProperties" minOccurs="0"/>
                <xsd:element ref="ns1:_ip_UnifiedCompliancePolicyUIAc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8abb86-6b75-4cc9-8ac7-293f3cb026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Workingon" ma:index="18" nillable="true" ma:displayName="Working on" ma:description="Who is working on the document" ma:format="Dropdown" ma:list="UserInfo" ma:SharePointGroup="0" ma:internalName="Workingon">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est" ma:index="19" nillable="true" ma:displayName="test" ma:format="Dropdown" ma:internalName="test">
      <xsd:simpleType>
        <xsd:restriction base="dms:Text">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b8bedc-0fcb-47cf-97d0-3e95d67c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87A9EC-804D-47C6-B2A6-CA2F58A5EF69}">
  <ds:schemaRefs>
    <ds:schemaRef ds:uri="b2b8bedc-0fcb-47cf-97d0-3e95d67c491f"/>
    <ds:schemaRef ds:uri="b48abb86-6b75-4cc9-8ac7-293f3cb026c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A20F138-D6CA-4002-BD77-3561F387CFCA}">
  <ds:schemaRefs>
    <ds:schemaRef ds:uri="b2b8bedc-0fcb-47cf-97d0-3e95d67c491f"/>
    <ds:schemaRef ds:uri="b48abb86-6b75-4cc9-8ac7-293f3cb026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7DD8D79-3F93-4E4E-BECD-5FE92E7F4A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E3 Theme</Template>
  <TotalTime>0</TotalTime>
  <Words>3386</Words>
  <Application>Microsoft Office PowerPoint</Application>
  <PresentationFormat>Widescreen</PresentationFormat>
  <Paragraphs>466</Paragraphs>
  <Slides>62</Slides>
  <Notes>4</Notes>
  <HiddenSlides>0</HiddenSlides>
  <MMClips>0</MMClips>
  <ScaleCrop>false</ScaleCrop>
  <HeadingPairs>
    <vt:vector size="4" baseType="variant">
      <vt:variant>
        <vt:lpstr>Theme</vt:lpstr>
      </vt:variant>
      <vt:variant>
        <vt:i4>6</vt:i4>
      </vt:variant>
      <vt:variant>
        <vt:lpstr>Slide Titles</vt:lpstr>
      </vt:variant>
      <vt:variant>
        <vt:i4>62</vt:i4>
      </vt:variant>
    </vt:vector>
  </HeadingPairs>
  <TitlesOfParts>
    <vt:vector size="68" baseType="lpstr">
      <vt:lpstr>E3 Standard</vt:lpstr>
      <vt:lpstr>E3 Avant Garde</vt:lpstr>
      <vt:lpstr>CPUC White</vt:lpstr>
      <vt:lpstr>CPUC Blue</vt:lpstr>
      <vt:lpstr>1_Title and Content</vt:lpstr>
      <vt:lpstr>Solstice</vt:lpstr>
      <vt:lpstr>2022 CPUC Draft Avoided Cost Calculator Workshop</vt:lpstr>
      <vt:lpstr>General Information</vt:lpstr>
      <vt:lpstr>2022 CPUC Draft Avoided Cost Calculator Workshop</vt:lpstr>
      <vt:lpstr>Agenda</vt:lpstr>
      <vt:lpstr>Comparison of Results with 2021 ACC</vt:lpstr>
      <vt:lpstr>2022 Draft Avoided Cost Calculator (ACC) sees higher avoided costs across several categories in near and mid term</vt:lpstr>
      <vt:lpstr>Energy Efficiency &amp; Solar – 2030 PG&amp;E CZ12 </vt:lpstr>
      <vt:lpstr>Electrification – 2030 PG&amp;E CZ12*</vt:lpstr>
      <vt:lpstr>No New DER Scenario</vt:lpstr>
      <vt:lpstr>Removing All DER Results in Lower Annual and Peak Load</vt:lpstr>
      <vt:lpstr>2022 ACC GHG Value Drops Compared to 2021 ACC</vt:lpstr>
      <vt:lpstr>Comparison of Selected Resource Capacity</vt:lpstr>
      <vt:lpstr>SERVM Prices</vt:lpstr>
      <vt:lpstr>SERVM Scarcity Adjusted Energy Prices</vt:lpstr>
      <vt:lpstr>SERVM Ancillary Service Prices - Reg</vt:lpstr>
      <vt:lpstr>SERVM Implied Heat Rates</vt:lpstr>
      <vt:lpstr>Responses to Stakeholder Comments</vt:lpstr>
      <vt:lpstr>Responses to Stakeholder Comments</vt:lpstr>
      <vt:lpstr>Generation Capacity Avoided Costs – E3 Presentation</vt:lpstr>
      <vt:lpstr>Drivers of changes in 2022 Gen Capacity Avoided Costs</vt:lpstr>
      <vt:lpstr>RECC Methodology</vt:lpstr>
      <vt:lpstr>Capacity Value Calculation Walk-through part 1</vt:lpstr>
      <vt:lpstr>Capacity Value Calculation Walk-through part 2</vt:lpstr>
      <vt:lpstr>Capacity Value Calculation Walk-through part 3</vt:lpstr>
      <vt:lpstr>Generation Capacity Avoided Costs – CLECA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SERVM for Capacity Factor Allocation</vt:lpstr>
      <vt:lpstr>Near-term EUE Comparison</vt:lpstr>
      <vt:lpstr>2030 EUE Comparison</vt:lpstr>
      <vt:lpstr>Transmission and Distribution</vt:lpstr>
      <vt:lpstr>T&amp;D - Continuation of Existing Methodology</vt:lpstr>
      <vt:lpstr>Near-Term Distribution Costs and Changes</vt:lpstr>
      <vt:lpstr>Long Term Distribution + Transmission Comparison</vt:lpstr>
      <vt:lpstr>T&amp;D Allocation Factor Updates</vt:lpstr>
      <vt:lpstr>Avoided Gas Infrastructure Costs</vt:lpstr>
      <vt:lpstr>Avoided Gas Infrastructure as a new Avoided Costs in ACC</vt:lpstr>
      <vt:lpstr>IEPR Natural Gas Forecast</vt:lpstr>
      <vt:lpstr>IEPR Natural Gas Forecast Used to be Consistent with IRP</vt:lpstr>
      <vt:lpstr>Interim GHG Adder</vt:lpstr>
      <vt:lpstr>Interim GHG Adder</vt:lpstr>
      <vt:lpstr>Refrigerant Calculator</vt:lpstr>
      <vt:lpstr>Refrigerant Calculator 2022 Updates</vt:lpstr>
      <vt:lpstr>Refrigerant Leakage Avoided Cost by Measure Type</vt:lpstr>
      <vt:lpstr>SEIA Presentation</vt:lpstr>
      <vt:lpstr>Workshop on the  Draft 2022 Avoided Cost Calculator </vt:lpstr>
      <vt:lpstr>Caveats to this presentation</vt:lpstr>
      <vt:lpstr>Avoided T&amp;D costs</vt:lpstr>
      <vt:lpstr>Concerns with SERVM results</vt:lpstr>
      <vt:lpstr>The 2022 ACC Will Not Be Accurate [1]</vt:lpstr>
      <vt:lpstr>The 2022 ACC Will Not Be Accurate [2]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CPUC ACC  Draft Calculator Workshop</dc:title>
  <dc:creator>Sumin Wang</dc:creator>
  <cp:lastModifiedBy>Sumin Wang</cp:lastModifiedBy>
  <cp:revision>5</cp:revision>
  <cp:lastPrinted>2021-03-09T19:51:42Z</cp:lastPrinted>
  <dcterms:created xsi:type="dcterms:W3CDTF">2022-06-13T16:02:10Z</dcterms:created>
  <dcterms:modified xsi:type="dcterms:W3CDTF">2022-07-21T01:37:09Z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0x010100685B365957C7CB40992C2FD98AC36155</vt:lpwstr>
  </property>
</Properties>
</file>